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60" r:id="rId2"/>
    <p:sldId id="258" r:id="rId3"/>
    <p:sldId id="257" r:id="rId4"/>
    <p:sldId id="263" r:id="rId5"/>
    <p:sldId id="261" r:id="rId6"/>
    <p:sldId id="262" r:id="rId7"/>
    <p:sldId id="264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125" d="100"/>
          <a:sy n="125" d="100"/>
        </p:scale>
        <p:origin x="-3510" y="-3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6.png"/><Relationship Id="rId21" Type="http://schemas.openxmlformats.org/officeDocument/2006/relationships/image" Target="../media/image19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3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49" Type="http://schemas.openxmlformats.org/officeDocument/2006/relationships/image" Target="../media/image4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9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8" Type="http://schemas.openxmlformats.org/officeDocument/2006/relationships/image" Target="../media/image6.png"/><Relationship Id="rId51" Type="http://schemas.openxmlformats.org/officeDocument/2006/relationships/image" Target="../media/image48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Freeform: Shape 5483">
            <a:extLst>
              <a:ext uri="{FF2B5EF4-FFF2-40B4-BE49-F238E27FC236}">
                <a16:creationId xmlns:a16="http://schemas.microsoft.com/office/drawing/2014/main" id="{FF3C3273-11F4-4C0D-8E19-610012556994}"/>
              </a:ext>
            </a:extLst>
          </p:cNvPr>
          <p:cNvSpPr/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485" name="Picture 5484" descr="A cartoon of a monster&#10;&#10;AI-generated content may be incorrect.">
            <a:extLst>
              <a:ext uri="{FF2B5EF4-FFF2-40B4-BE49-F238E27FC236}">
                <a16:creationId xmlns:a16="http://schemas.microsoft.com/office/drawing/2014/main" id="{A3E37143-D340-0130-F038-AA2226E03E61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5486" name="Group 5485">
            <a:extLst>
              <a:ext uri="{FF2B5EF4-FFF2-40B4-BE49-F238E27FC236}">
                <a16:creationId xmlns:a16="http://schemas.microsoft.com/office/drawing/2014/main" id="{0B916A26-8A5D-FB6E-DADF-614F39E4179B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5487" name="Isosceles Triangle 5486">
              <a:extLst>
                <a:ext uri="{FF2B5EF4-FFF2-40B4-BE49-F238E27FC236}">
                  <a16:creationId xmlns:a16="http://schemas.microsoft.com/office/drawing/2014/main" id="{4137CC65-08CD-E45B-64FF-0734E95C39B2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8" name="Isosceles Triangle 5487">
              <a:extLst>
                <a:ext uri="{FF2B5EF4-FFF2-40B4-BE49-F238E27FC236}">
                  <a16:creationId xmlns:a16="http://schemas.microsoft.com/office/drawing/2014/main" id="{A9029F2C-B762-41D9-4FCF-70FB5F504833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9" name="Isosceles Triangle 5488">
              <a:extLst>
                <a:ext uri="{FF2B5EF4-FFF2-40B4-BE49-F238E27FC236}">
                  <a16:creationId xmlns:a16="http://schemas.microsoft.com/office/drawing/2014/main" id="{E38C0BE1-F4B8-B900-9B3D-CD4004CA2C15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90" name="Group 5489">
            <a:extLst>
              <a:ext uri="{FF2B5EF4-FFF2-40B4-BE49-F238E27FC236}">
                <a16:creationId xmlns:a16="http://schemas.microsoft.com/office/drawing/2014/main" id="{016F416E-8F62-2A96-4059-CBF626BBA5B7}"/>
              </a:ext>
            </a:extLst>
          </p:cNvPr>
          <p:cNvGrpSpPr/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5491" name="Group 5490">
              <a:extLst>
                <a:ext uri="{FF2B5EF4-FFF2-40B4-BE49-F238E27FC236}">
                  <a16:creationId xmlns:a16="http://schemas.microsoft.com/office/drawing/2014/main" id="{2B39FD0B-8A91-3601-6B4B-1263ABDA2036}"/>
                </a:ext>
              </a:extLst>
            </p:cNvPr>
            <p:cNvGrpSpPr/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5549" name="Group 5548">
                <a:extLst>
                  <a:ext uri="{FF2B5EF4-FFF2-40B4-BE49-F238E27FC236}">
                    <a16:creationId xmlns:a16="http://schemas.microsoft.com/office/drawing/2014/main" id="{26F289D5-A1FE-420C-A74E-59B663D52D63}"/>
                  </a:ext>
                </a:extLst>
              </p:cNvPr>
              <p:cNvGrpSpPr/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5551" name="Freeform: Shape 5550">
                  <a:extLst>
                    <a:ext uri="{FF2B5EF4-FFF2-40B4-BE49-F238E27FC236}">
                      <a16:creationId xmlns:a16="http://schemas.microsoft.com/office/drawing/2014/main" id="{D54D16B7-319B-446A-2027-AABEF2334732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52" name="Group 5551">
                  <a:extLst>
                    <a:ext uri="{FF2B5EF4-FFF2-40B4-BE49-F238E27FC236}">
                      <a16:creationId xmlns:a16="http://schemas.microsoft.com/office/drawing/2014/main" id="{7AC3AB75-8F00-D610-2D4B-B759F13901F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53" name="Rectangle: Rounded Corners 5552">
                    <a:extLst>
                      <a:ext uri="{FF2B5EF4-FFF2-40B4-BE49-F238E27FC236}">
                        <a16:creationId xmlns:a16="http://schemas.microsoft.com/office/drawing/2014/main" id="{65558C43-8368-9C18-D567-48844B228C8B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4" name="Rectangle: Rounded Corners 5553">
                    <a:extLst>
                      <a:ext uri="{FF2B5EF4-FFF2-40B4-BE49-F238E27FC236}">
                        <a16:creationId xmlns:a16="http://schemas.microsoft.com/office/drawing/2014/main" id="{D4949BA2-8F3C-8406-B30C-136EAF1EDD00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5" name="Rectangle: Rounded Corners 5554">
                    <a:extLst>
                      <a:ext uri="{FF2B5EF4-FFF2-40B4-BE49-F238E27FC236}">
                        <a16:creationId xmlns:a16="http://schemas.microsoft.com/office/drawing/2014/main" id="{258BAE0F-408A-1DCA-0CDF-D6A2DD271B0C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6" name="Rectangle: Rounded Corners 5555">
                    <a:extLst>
                      <a:ext uri="{FF2B5EF4-FFF2-40B4-BE49-F238E27FC236}">
                        <a16:creationId xmlns:a16="http://schemas.microsoft.com/office/drawing/2014/main" id="{A30F5A94-A334-C8BD-1EC5-4227CE403A9C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550" name="Freeform: Shape 5549">
                <a:extLst>
                  <a:ext uri="{FF2B5EF4-FFF2-40B4-BE49-F238E27FC236}">
                    <a16:creationId xmlns:a16="http://schemas.microsoft.com/office/drawing/2014/main" id="{4E821A51-9B4B-01D2-07CB-D0724FBE3A89}"/>
                  </a:ext>
                </a:extLst>
              </p:cNvPr>
              <p:cNvSpPr/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92" name="Group 5491">
              <a:extLst>
                <a:ext uri="{FF2B5EF4-FFF2-40B4-BE49-F238E27FC236}">
                  <a16:creationId xmlns:a16="http://schemas.microsoft.com/office/drawing/2014/main" id="{04355B45-2721-4882-AEED-8F4CCDCEBEAB}"/>
                </a:ext>
              </a:extLst>
            </p:cNvPr>
            <p:cNvGrpSpPr/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538" name="Group 5537">
                <a:extLst>
                  <a:ext uri="{FF2B5EF4-FFF2-40B4-BE49-F238E27FC236}">
                    <a16:creationId xmlns:a16="http://schemas.microsoft.com/office/drawing/2014/main" id="{80518C54-50E2-9FBB-A7CD-86ECA3D40FBB}"/>
                  </a:ext>
                </a:extLst>
              </p:cNvPr>
              <p:cNvGrpSpPr/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5543" name="Freeform: Shape 5542">
                  <a:extLst>
                    <a:ext uri="{FF2B5EF4-FFF2-40B4-BE49-F238E27FC236}">
                      <a16:creationId xmlns:a16="http://schemas.microsoft.com/office/drawing/2014/main" id="{543BF58B-4076-9923-45AA-B8C8CC2A0A9D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44" name="Group 5543">
                  <a:extLst>
                    <a:ext uri="{FF2B5EF4-FFF2-40B4-BE49-F238E27FC236}">
                      <a16:creationId xmlns:a16="http://schemas.microsoft.com/office/drawing/2014/main" id="{F0585D0C-78BB-BDD7-5F9B-3B2C045ADAD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45" name="Rectangle: Rounded Corners 5544">
                    <a:extLst>
                      <a:ext uri="{FF2B5EF4-FFF2-40B4-BE49-F238E27FC236}">
                        <a16:creationId xmlns:a16="http://schemas.microsoft.com/office/drawing/2014/main" id="{A54B2E59-D1B1-3F20-9B97-73B25125E3CF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6" name="Rectangle: Rounded Corners 5545">
                    <a:extLst>
                      <a:ext uri="{FF2B5EF4-FFF2-40B4-BE49-F238E27FC236}">
                        <a16:creationId xmlns:a16="http://schemas.microsoft.com/office/drawing/2014/main" id="{5817C148-53F3-B505-BD01-CBA9D33726C4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7" name="Rectangle: Rounded Corners 5546">
                    <a:extLst>
                      <a:ext uri="{FF2B5EF4-FFF2-40B4-BE49-F238E27FC236}">
                        <a16:creationId xmlns:a16="http://schemas.microsoft.com/office/drawing/2014/main" id="{BB3C6FA7-91E4-F580-4289-DF6EEF055206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8" name="Rectangle: Rounded Corners 5547">
                    <a:extLst>
                      <a:ext uri="{FF2B5EF4-FFF2-40B4-BE49-F238E27FC236}">
                        <a16:creationId xmlns:a16="http://schemas.microsoft.com/office/drawing/2014/main" id="{7FDD28CD-DF5D-4A01-5283-861B65C0A7E3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539" name="Group 5538">
                <a:extLst>
                  <a:ext uri="{FF2B5EF4-FFF2-40B4-BE49-F238E27FC236}">
                    <a16:creationId xmlns:a16="http://schemas.microsoft.com/office/drawing/2014/main" id="{1C78F813-2610-EDAD-F374-0556B8AB19F0}"/>
                  </a:ext>
                </a:extLst>
              </p:cNvPr>
              <p:cNvGrpSpPr/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40" name="Rectangle: Rounded Corners 5539">
                  <a:extLst>
                    <a:ext uri="{FF2B5EF4-FFF2-40B4-BE49-F238E27FC236}">
                      <a16:creationId xmlns:a16="http://schemas.microsoft.com/office/drawing/2014/main" id="{D6E90BC3-DCB0-2D9C-B8A0-B16419D26D27}"/>
                    </a:ext>
                  </a:extLst>
                </p:cNvPr>
                <p:cNvSpPr/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1" name="Rectangle: Rounded Corners 5540">
                  <a:extLst>
                    <a:ext uri="{FF2B5EF4-FFF2-40B4-BE49-F238E27FC236}">
                      <a16:creationId xmlns:a16="http://schemas.microsoft.com/office/drawing/2014/main" id="{2FDC20D6-C64E-5825-417F-0D4A7FA62D79}"/>
                    </a:ext>
                  </a:extLst>
                </p:cNvPr>
                <p:cNvSpPr/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2" name="Freeform: Shape 5541">
                  <a:extLst>
                    <a:ext uri="{FF2B5EF4-FFF2-40B4-BE49-F238E27FC236}">
                      <a16:creationId xmlns:a16="http://schemas.microsoft.com/office/drawing/2014/main" id="{53B126CF-FBBF-9654-3AF8-08D15879135C}"/>
                    </a:ext>
                  </a:extLst>
                </p:cNvPr>
                <p:cNvSpPr/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93" name="Group 5492">
              <a:extLst>
                <a:ext uri="{FF2B5EF4-FFF2-40B4-BE49-F238E27FC236}">
                  <a16:creationId xmlns:a16="http://schemas.microsoft.com/office/drawing/2014/main" id="{7F63D1B3-217A-ECE1-D71C-57B37B78ECB0}"/>
                </a:ext>
              </a:extLst>
            </p:cNvPr>
            <p:cNvGrpSpPr/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5494" name="Group 5493">
                <a:extLst>
                  <a:ext uri="{FF2B5EF4-FFF2-40B4-BE49-F238E27FC236}">
                    <a16:creationId xmlns:a16="http://schemas.microsoft.com/office/drawing/2014/main" id="{BA0E0CEC-7E07-3D4E-0830-930C2E917D84}"/>
                  </a:ext>
                </a:extLst>
              </p:cNvPr>
              <p:cNvGrpSpPr/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5511" name="Group 5510">
                  <a:extLst>
                    <a:ext uri="{FF2B5EF4-FFF2-40B4-BE49-F238E27FC236}">
                      <a16:creationId xmlns:a16="http://schemas.microsoft.com/office/drawing/2014/main" id="{1D0D5AFB-4CB9-4890-2188-620FAE2CE9EA}"/>
                    </a:ext>
                  </a:extLst>
                </p:cNvPr>
                <p:cNvGrpSpPr/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5522" name="Group 5521">
                    <a:extLst>
                      <a:ext uri="{FF2B5EF4-FFF2-40B4-BE49-F238E27FC236}">
                        <a16:creationId xmlns:a16="http://schemas.microsoft.com/office/drawing/2014/main" id="{128F9AA4-011C-6534-B38A-35F14DC7CB54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32" name="Group 5531">
                      <a:extLst>
                        <a:ext uri="{FF2B5EF4-FFF2-40B4-BE49-F238E27FC236}">
                          <a16:creationId xmlns:a16="http://schemas.microsoft.com/office/drawing/2014/main" id="{CADD551A-320E-0E7A-5E50-514B693FDF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34" name="Rectangle: Rounded Corners 5533">
                        <a:extLst>
                          <a:ext uri="{FF2B5EF4-FFF2-40B4-BE49-F238E27FC236}">
                            <a16:creationId xmlns:a16="http://schemas.microsoft.com/office/drawing/2014/main" id="{8755510F-0DDE-D40F-9CCE-AA853DA82230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5" name="Rectangle: Rounded Corners 5534">
                        <a:extLst>
                          <a:ext uri="{FF2B5EF4-FFF2-40B4-BE49-F238E27FC236}">
                            <a16:creationId xmlns:a16="http://schemas.microsoft.com/office/drawing/2014/main" id="{90483EE8-5EB8-B3AD-2968-DC92E2FBE1D0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6" name="Rectangle: Rounded Corners 5535">
                        <a:extLst>
                          <a:ext uri="{FF2B5EF4-FFF2-40B4-BE49-F238E27FC236}">
                            <a16:creationId xmlns:a16="http://schemas.microsoft.com/office/drawing/2014/main" id="{751FF5C2-F7AC-7776-5E2E-B90C45E5590C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7" name="Rectangle: Rounded Corners 5536">
                        <a:extLst>
                          <a:ext uri="{FF2B5EF4-FFF2-40B4-BE49-F238E27FC236}">
                            <a16:creationId xmlns:a16="http://schemas.microsoft.com/office/drawing/2014/main" id="{CBA5F158-EAD2-9AEE-C306-F4C5D35DE3C5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33" name="Freeform: Shape 5532">
                      <a:extLst>
                        <a:ext uri="{FF2B5EF4-FFF2-40B4-BE49-F238E27FC236}">
                          <a16:creationId xmlns:a16="http://schemas.microsoft.com/office/drawing/2014/main" id="{EAF1F26A-A56E-F426-4BC6-7F9CD3DB7BF0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523" name="Group 5522">
                    <a:extLst>
                      <a:ext uri="{FF2B5EF4-FFF2-40B4-BE49-F238E27FC236}">
                        <a16:creationId xmlns:a16="http://schemas.microsoft.com/office/drawing/2014/main" id="{F415FD78-7691-A2F0-C14C-7359BC372B76}"/>
                      </a:ext>
                    </a:extLst>
                  </p:cNvPr>
                  <p:cNvGrpSpPr/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26" name="Group 5525">
                      <a:extLst>
                        <a:ext uri="{FF2B5EF4-FFF2-40B4-BE49-F238E27FC236}">
                          <a16:creationId xmlns:a16="http://schemas.microsoft.com/office/drawing/2014/main" id="{BB67CBB5-DB38-49F2-AE1B-4C1FA5FF1F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28" name="Rectangle: Rounded Corners 5527">
                        <a:extLst>
                          <a:ext uri="{FF2B5EF4-FFF2-40B4-BE49-F238E27FC236}">
                            <a16:creationId xmlns:a16="http://schemas.microsoft.com/office/drawing/2014/main" id="{1F5A2397-9F4F-6D19-0CF2-E7D47172684A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29" name="Rectangle: Rounded Corners 5528">
                        <a:extLst>
                          <a:ext uri="{FF2B5EF4-FFF2-40B4-BE49-F238E27FC236}">
                            <a16:creationId xmlns:a16="http://schemas.microsoft.com/office/drawing/2014/main" id="{7F5C4FE3-70BA-836B-B70E-FA94EC0C7BF7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0" name="Rectangle: Rounded Corners 5529">
                        <a:extLst>
                          <a:ext uri="{FF2B5EF4-FFF2-40B4-BE49-F238E27FC236}">
                            <a16:creationId xmlns:a16="http://schemas.microsoft.com/office/drawing/2014/main" id="{1AB60451-6A26-E239-2761-C5302066E545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1" name="Rectangle: Rounded Corners 5530">
                        <a:extLst>
                          <a:ext uri="{FF2B5EF4-FFF2-40B4-BE49-F238E27FC236}">
                            <a16:creationId xmlns:a16="http://schemas.microsoft.com/office/drawing/2014/main" id="{FD2D8C07-A9F9-FD2F-4237-2F085A7262C3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27" name="Freeform: Shape 5526">
                      <a:extLst>
                        <a:ext uri="{FF2B5EF4-FFF2-40B4-BE49-F238E27FC236}">
                          <a16:creationId xmlns:a16="http://schemas.microsoft.com/office/drawing/2014/main" id="{C934ABD6-F8F1-9170-41A9-17E445D5D682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5524" name="Rectangle: Rounded Corners 5523">
                    <a:extLst>
                      <a:ext uri="{FF2B5EF4-FFF2-40B4-BE49-F238E27FC236}">
                        <a16:creationId xmlns:a16="http://schemas.microsoft.com/office/drawing/2014/main" id="{B7A0C529-B2C3-EA51-D7BB-1221CB08FDEB}"/>
                      </a:ext>
                    </a:extLst>
                  </p:cNvPr>
                  <p:cNvSpPr/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5" name="Rectangle: Rounded Corners 5524">
                    <a:extLst>
                      <a:ext uri="{FF2B5EF4-FFF2-40B4-BE49-F238E27FC236}">
                        <a16:creationId xmlns:a16="http://schemas.microsoft.com/office/drawing/2014/main" id="{5EFFDC81-5FCF-C2E8-EB9E-4A89F5E1BDB0}"/>
                      </a:ext>
                    </a:extLst>
                  </p:cNvPr>
                  <p:cNvSpPr/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512" name="Group 5511">
                  <a:extLst>
                    <a:ext uri="{FF2B5EF4-FFF2-40B4-BE49-F238E27FC236}">
                      <a16:creationId xmlns:a16="http://schemas.microsoft.com/office/drawing/2014/main" id="{3C4439B6-EC97-D6DE-7152-2E6C3E3DD09A}"/>
                    </a:ext>
                  </a:extLst>
                </p:cNvPr>
                <p:cNvGrpSpPr/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5513" name="Rectangle: Rounded Corners 5512">
                    <a:extLst>
                      <a:ext uri="{FF2B5EF4-FFF2-40B4-BE49-F238E27FC236}">
                        <a16:creationId xmlns:a16="http://schemas.microsoft.com/office/drawing/2014/main" id="{D297AFE0-9DA5-4BF2-C266-A535000251D2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4" name="Rectangle: Rounded Corners 5513">
                    <a:extLst>
                      <a:ext uri="{FF2B5EF4-FFF2-40B4-BE49-F238E27FC236}">
                        <a16:creationId xmlns:a16="http://schemas.microsoft.com/office/drawing/2014/main" id="{53A43AAE-6746-40F4-F501-F794CFB8149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5" name="Rectangle: Rounded Corners 5514">
                    <a:extLst>
                      <a:ext uri="{FF2B5EF4-FFF2-40B4-BE49-F238E27FC236}">
                        <a16:creationId xmlns:a16="http://schemas.microsoft.com/office/drawing/2014/main" id="{83738963-EFAA-FFA0-4696-6FD2081D63F3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6" name="Rectangle: Rounded Corners 5515">
                    <a:extLst>
                      <a:ext uri="{FF2B5EF4-FFF2-40B4-BE49-F238E27FC236}">
                        <a16:creationId xmlns:a16="http://schemas.microsoft.com/office/drawing/2014/main" id="{4306B0BF-D1CF-A36F-8A92-3FBCDCE209C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7" name="Rectangle: Rounded Corners 5516">
                    <a:extLst>
                      <a:ext uri="{FF2B5EF4-FFF2-40B4-BE49-F238E27FC236}">
                        <a16:creationId xmlns:a16="http://schemas.microsoft.com/office/drawing/2014/main" id="{E9F0C921-9EB4-CE53-1D2B-158D868AC6CA}"/>
                      </a:ext>
                    </a:extLst>
                  </p:cNvPr>
                  <p:cNvSpPr/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8" name="Rectangle: Rounded Corners 5517">
                    <a:extLst>
                      <a:ext uri="{FF2B5EF4-FFF2-40B4-BE49-F238E27FC236}">
                        <a16:creationId xmlns:a16="http://schemas.microsoft.com/office/drawing/2014/main" id="{2408F53F-63C7-ECFC-4104-6CA63A817CD4}"/>
                      </a:ext>
                    </a:extLst>
                  </p:cNvPr>
                  <p:cNvSpPr/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9" name="Rectangle: Rounded Corners 5518">
                    <a:extLst>
                      <a:ext uri="{FF2B5EF4-FFF2-40B4-BE49-F238E27FC236}">
                        <a16:creationId xmlns:a16="http://schemas.microsoft.com/office/drawing/2014/main" id="{CDE6B9E8-7375-5A32-1366-3B1A91474A57}"/>
                      </a:ext>
                    </a:extLst>
                  </p:cNvPr>
                  <p:cNvSpPr/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0" name="Rectangle: Rounded Corners 5519">
                    <a:extLst>
                      <a:ext uri="{FF2B5EF4-FFF2-40B4-BE49-F238E27FC236}">
                        <a16:creationId xmlns:a16="http://schemas.microsoft.com/office/drawing/2014/main" id="{32C476A7-DACE-107A-AC27-E0B77C29D0DB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1" name="Rectangle: Rounded Corners 5520">
                    <a:extLst>
                      <a:ext uri="{FF2B5EF4-FFF2-40B4-BE49-F238E27FC236}">
                        <a16:creationId xmlns:a16="http://schemas.microsoft.com/office/drawing/2014/main" id="{0734D0FD-FE0F-E8A1-69E6-28E2F6501B96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495" name="Rectangle: Rounded Corners 5494">
                <a:extLst>
                  <a:ext uri="{FF2B5EF4-FFF2-40B4-BE49-F238E27FC236}">
                    <a16:creationId xmlns:a16="http://schemas.microsoft.com/office/drawing/2014/main" id="{E790DF9B-EEDE-4C1A-9406-C24435653BC5}"/>
                  </a:ext>
                </a:extLst>
              </p:cNvPr>
              <p:cNvSpPr/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6" name="Rectangle: Rounded Corners 5495">
                <a:extLst>
                  <a:ext uri="{FF2B5EF4-FFF2-40B4-BE49-F238E27FC236}">
                    <a16:creationId xmlns:a16="http://schemas.microsoft.com/office/drawing/2014/main" id="{D297FE4A-1484-23EE-C769-05F97E6F37C3}"/>
                  </a:ext>
                </a:extLst>
              </p:cNvPr>
              <p:cNvSpPr/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7" name="Rectangle: Rounded Corners 5496">
                <a:extLst>
                  <a:ext uri="{FF2B5EF4-FFF2-40B4-BE49-F238E27FC236}">
                    <a16:creationId xmlns:a16="http://schemas.microsoft.com/office/drawing/2014/main" id="{E0B2AD06-1053-9B8A-EE2A-91235EAAF052}"/>
                  </a:ext>
                </a:extLst>
              </p:cNvPr>
              <p:cNvSpPr/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8" name="Rectangle: Rounded Corners 5497">
                <a:extLst>
                  <a:ext uri="{FF2B5EF4-FFF2-40B4-BE49-F238E27FC236}">
                    <a16:creationId xmlns:a16="http://schemas.microsoft.com/office/drawing/2014/main" id="{484AE048-9661-DC6E-C03E-44D0A53FEC02}"/>
                  </a:ext>
                </a:extLst>
              </p:cNvPr>
              <p:cNvSpPr/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9" name="Rectangle: Rounded Corners 5498">
                <a:extLst>
                  <a:ext uri="{FF2B5EF4-FFF2-40B4-BE49-F238E27FC236}">
                    <a16:creationId xmlns:a16="http://schemas.microsoft.com/office/drawing/2014/main" id="{B40957F5-9686-EA68-AE1D-E096DEED3410}"/>
                  </a:ext>
                </a:extLst>
              </p:cNvPr>
              <p:cNvSpPr/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0" name="Rectangle: Rounded Corners 5499">
                <a:extLst>
                  <a:ext uri="{FF2B5EF4-FFF2-40B4-BE49-F238E27FC236}">
                    <a16:creationId xmlns:a16="http://schemas.microsoft.com/office/drawing/2014/main" id="{597DA770-B56F-B1F0-E215-7FF2AACC5681}"/>
                  </a:ext>
                </a:extLst>
              </p:cNvPr>
              <p:cNvSpPr/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1" name="Rectangle: Rounded Corners 5500">
                <a:extLst>
                  <a:ext uri="{FF2B5EF4-FFF2-40B4-BE49-F238E27FC236}">
                    <a16:creationId xmlns:a16="http://schemas.microsoft.com/office/drawing/2014/main" id="{ACFEF1E8-1EC1-189A-0141-AE55669850D3}"/>
                  </a:ext>
                </a:extLst>
              </p:cNvPr>
              <p:cNvSpPr/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2" name="Rectangle: Rounded Corners 5501">
                <a:extLst>
                  <a:ext uri="{FF2B5EF4-FFF2-40B4-BE49-F238E27FC236}">
                    <a16:creationId xmlns:a16="http://schemas.microsoft.com/office/drawing/2014/main" id="{DBFC9769-ADB7-CAC3-1346-48E5E5FA749A}"/>
                  </a:ext>
                </a:extLst>
              </p:cNvPr>
              <p:cNvSpPr/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3" name="Rectangle: Rounded Corners 5502">
                <a:extLst>
                  <a:ext uri="{FF2B5EF4-FFF2-40B4-BE49-F238E27FC236}">
                    <a16:creationId xmlns:a16="http://schemas.microsoft.com/office/drawing/2014/main" id="{CFEFFE82-141C-EA60-A21F-D5FC3F29CE7A}"/>
                  </a:ext>
                </a:extLst>
              </p:cNvPr>
              <p:cNvSpPr/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4" name="Rectangle: Rounded Corners 5503">
                <a:extLst>
                  <a:ext uri="{FF2B5EF4-FFF2-40B4-BE49-F238E27FC236}">
                    <a16:creationId xmlns:a16="http://schemas.microsoft.com/office/drawing/2014/main" id="{00103C9D-1035-E39E-682C-8EC8DC117D75}"/>
                  </a:ext>
                </a:extLst>
              </p:cNvPr>
              <p:cNvSpPr/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5" name="Rectangle: Rounded Corners 5504">
                <a:extLst>
                  <a:ext uri="{FF2B5EF4-FFF2-40B4-BE49-F238E27FC236}">
                    <a16:creationId xmlns:a16="http://schemas.microsoft.com/office/drawing/2014/main" id="{2F7EDFB6-514C-1A46-70D0-2F67BB983404}"/>
                  </a:ext>
                </a:extLst>
              </p:cNvPr>
              <p:cNvSpPr/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6" name="Rectangle: Rounded Corners 5505">
                <a:extLst>
                  <a:ext uri="{FF2B5EF4-FFF2-40B4-BE49-F238E27FC236}">
                    <a16:creationId xmlns:a16="http://schemas.microsoft.com/office/drawing/2014/main" id="{7B7BB421-F56A-FA3A-C5CC-5E6F5527E39F}"/>
                  </a:ext>
                </a:extLst>
              </p:cNvPr>
              <p:cNvSpPr/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5507" name="Rectangle: Rounded Corners 5506">
                <a:extLst>
                  <a:ext uri="{FF2B5EF4-FFF2-40B4-BE49-F238E27FC236}">
                    <a16:creationId xmlns:a16="http://schemas.microsoft.com/office/drawing/2014/main" id="{360BC0D8-7F7A-F4D9-EE65-3A6C6617FA7B}"/>
                  </a:ext>
                </a:extLst>
              </p:cNvPr>
              <p:cNvSpPr/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8" name="Rectangle: Rounded Corners 5507">
                <a:extLst>
                  <a:ext uri="{FF2B5EF4-FFF2-40B4-BE49-F238E27FC236}">
                    <a16:creationId xmlns:a16="http://schemas.microsoft.com/office/drawing/2014/main" id="{AD5E1422-EAF6-3AFD-AB4B-2490A23B5928}"/>
                  </a:ext>
                </a:extLst>
              </p:cNvPr>
              <p:cNvSpPr/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9" name="Rectangle: Rounded Corners 5508">
                <a:extLst>
                  <a:ext uri="{FF2B5EF4-FFF2-40B4-BE49-F238E27FC236}">
                    <a16:creationId xmlns:a16="http://schemas.microsoft.com/office/drawing/2014/main" id="{E2C64652-8A7E-0BEF-4535-4DF1E114F627}"/>
                  </a:ext>
                </a:extLst>
              </p:cNvPr>
              <p:cNvSpPr/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10" name="Rectangle: Rounded Corners 5509">
                <a:extLst>
                  <a:ext uri="{FF2B5EF4-FFF2-40B4-BE49-F238E27FC236}">
                    <a16:creationId xmlns:a16="http://schemas.microsoft.com/office/drawing/2014/main" id="{F6F0DF7D-66E5-3650-1649-BE3C0DDADD46}"/>
                  </a:ext>
                </a:extLst>
              </p:cNvPr>
              <p:cNvSpPr/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557" name="TextBox 5556">
            <a:extLst>
              <a:ext uri="{FF2B5EF4-FFF2-40B4-BE49-F238E27FC236}">
                <a16:creationId xmlns:a16="http://schemas.microsoft.com/office/drawing/2014/main" id="{54C73308-BDEA-822E-90DB-2C9D4F688E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5558" name="TextBox 5557">
            <a:extLst>
              <a:ext uri="{FF2B5EF4-FFF2-40B4-BE49-F238E27FC236}">
                <a16:creationId xmlns:a16="http://schemas.microsoft.com/office/drawing/2014/main" id="{C8163A88-D7B3-ABC4-E8F8-67FF5784D6AA}"/>
              </a:ext>
            </a:extLst>
          </p:cNvPr>
          <p:cNvSpPr txBox="1"/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5559" name="Group 5558">
            <a:extLst>
              <a:ext uri="{FF2B5EF4-FFF2-40B4-BE49-F238E27FC236}">
                <a16:creationId xmlns:a16="http://schemas.microsoft.com/office/drawing/2014/main" id="{AE51D7A6-516F-516B-4C88-7D58C521ED6A}"/>
              </a:ext>
            </a:extLst>
          </p:cNvPr>
          <p:cNvGrpSpPr/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5560" name="Group 5559">
              <a:extLst>
                <a:ext uri="{FF2B5EF4-FFF2-40B4-BE49-F238E27FC236}">
                  <a16:creationId xmlns:a16="http://schemas.microsoft.com/office/drawing/2014/main" id="{96495F96-CEC6-9031-A2D9-0FD024409CC0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5562" name="Rectangle: Rounded Corners 5561">
                <a:extLst>
                  <a:ext uri="{FF2B5EF4-FFF2-40B4-BE49-F238E27FC236}">
                    <a16:creationId xmlns:a16="http://schemas.microsoft.com/office/drawing/2014/main" id="{9934EE98-480A-9815-2223-3B121834536C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3" name="Rectangle: Rounded Corners 5562">
                <a:extLst>
                  <a:ext uri="{FF2B5EF4-FFF2-40B4-BE49-F238E27FC236}">
                    <a16:creationId xmlns:a16="http://schemas.microsoft.com/office/drawing/2014/main" id="{5946AC85-7C09-2893-25B9-C221E92F4B19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4" name="Rectangle: Rounded Corners 5563">
                <a:extLst>
                  <a:ext uri="{FF2B5EF4-FFF2-40B4-BE49-F238E27FC236}">
                    <a16:creationId xmlns:a16="http://schemas.microsoft.com/office/drawing/2014/main" id="{B6828787-030E-05B8-049F-6DE948555883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5" name="Rectangle: Rounded Corners 5564">
                <a:extLst>
                  <a:ext uri="{FF2B5EF4-FFF2-40B4-BE49-F238E27FC236}">
                    <a16:creationId xmlns:a16="http://schemas.microsoft.com/office/drawing/2014/main" id="{7D865188-B77C-6FFB-4196-BD4B7653CD90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6" name="Rectangle: Rounded Corners 5565">
                <a:extLst>
                  <a:ext uri="{FF2B5EF4-FFF2-40B4-BE49-F238E27FC236}">
                    <a16:creationId xmlns:a16="http://schemas.microsoft.com/office/drawing/2014/main" id="{73ECC342-2206-1DDA-2997-9C62A7F1B6F6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7" name="Rectangle: Rounded Corners 5566">
                <a:extLst>
                  <a:ext uri="{FF2B5EF4-FFF2-40B4-BE49-F238E27FC236}">
                    <a16:creationId xmlns:a16="http://schemas.microsoft.com/office/drawing/2014/main" id="{678D995C-6CE6-4FE5-84C3-8529F4BE88B2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8" name="Rectangle: Rounded Corners 5567">
                <a:extLst>
                  <a:ext uri="{FF2B5EF4-FFF2-40B4-BE49-F238E27FC236}">
                    <a16:creationId xmlns:a16="http://schemas.microsoft.com/office/drawing/2014/main" id="{9C9F9E24-B9B6-3523-B928-54B980B85F6E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9" name="Freeform: Shape 5568">
                <a:extLst>
                  <a:ext uri="{FF2B5EF4-FFF2-40B4-BE49-F238E27FC236}">
                    <a16:creationId xmlns:a16="http://schemas.microsoft.com/office/drawing/2014/main" id="{BC352FB6-9CC5-7BE1-16B5-CE770DA332A3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0" name="Freeform: Shape 5569">
                <a:extLst>
                  <a:ext uri="{FF2B5EF4-FFF2-40B4-BE49-F238E27FC236}">
                    <a16:creationId xmlns:a16="http://schemas.microsoft.com/office/drawing/2014/main" id="{88A6DCBF-567F-72CB-7FC4-5C1E5233B42A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1" name="Group 5570">
                <a:extLst>
                  <a:ext uri="{FF2B5EF4-FFF2-40B4-BE49-F238E27FC236}">
                    <a16:creationId xmlns:a16="http://schemas.microsoft.com/office/drawing/2014/main" id="{F28DF1A7-5E33-804C-07C8-FD368C5531F6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5594" name="Freeform: Shape 5593">
                  <a:extLst>
                    <a:ext uri="{FF2B5EF4-FFF2-40B4-BE49-F238E27FC236}">
                      <a16:creationId xmlns:a16="http://schemas.microsoft.com/office/drawing/2014/main" id="{443B2E5B-452C-7633-8D0B-A7B8DFCE5A7F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5" name="Freeform: Shape 5594">
                  <a:extLst>
                    <a:ext uri="{FF2B5EF4-FFF2-40B4-BE49-F238E27FC236}">
                      <a16:creationId xmlns:a16="http://schemas.microsoft.com/office/drawing/2014/main" id="{BFD99094-381E-9C2E-F972-4975A6E2D7B9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2" name="Group 5571">
                <a:extLst>
                  <a:ext uri="{FF2B5EF4-FFF2-40B4-BE49-F238E27FC236}">
                    <a16:creationId xmlns:a16="http://schemas.microsoft.com/office/drawing/2014/main" id="{BD972D98-517F-1D4A-2A01-FE058AC40533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92" name="Freeform: Shape 5591">
                  <a:extLst>
                    <a:ext uri="{FF2B5EF4-FFF2-40B4-BE49-F238E27FC236}">
                      <a16:creationId xmlns:a16="http://schemas.microsoft.com/office/drawing/2014/main" id="{B5A42A13-F0F3-8498-D748-E739D8B3158D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3" name="Freeform: Shape 5592">
                  <a:extLst>
                    <a:ext uri="{FF2B5EF4-FFF2-40B4-BE49-F238E27FC236}">
                      <a16:creationId xmlns:a16="http://schemas.microsoft.com/office/drawing/2014/main" id="{F081BB54-1B38-3D06-0324-63D82096092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3" name="Group 5572">
                <a:extLst>
                  <a:ext uri="{FF2B5EF4-FFF2-40B4-BE49-F238E27FC236}">
                    <a16:creationId xmlns:a16="http://schemas.microsoft.com/office/drawing/2014/main" id="{F1369462-7334-8780-BC6D-FD1EE68F9404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5590" name="Freeform: Shape 5589">
                  <a:extLst>
                    <a:ext uri="{FF2B5EF4-FFF2-40B4-BE49-F238E27FC236}">
                      <a16:creationId xmlns:a16="http://schemas.microsoft.com/office/drawing/2014/main" id="{2AE70320-44A9-0158-874B-74AE125BF4F2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1" name="Freeform: Shape 5590">
                  <a:extLst>
                    <a:ext uri="{FF2B5EF4-FFF2-40B4-BE49-F238E27FC236}">
                      <a16:creationId xmlns:a16="http://schemas.microsoft.com/office/drawing/2014/main" id="{84B8FF3B-CAB0-15F1-F041-ADB9AAE6FEAA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4" name="Freeform: Shape 5573">
                <a:extLst>
                  <a:ext uri="{FF2B5EF4-FFF2-40B4-BE49-F238E27FC236}">
                    <a16:creationId xmlns:a16="http://schemas.microsoft.com/office/drawing/2014/main" id="{BC4097DA-55E7-BBB4-1AAC-C71353C115AD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5" name="Group 5574">
                <a:extLst>
                  <a:ext uri="{FF2B5EF4-FFF2-40B4-BE49-F238E27FC236}">
                    <a16:creationId xmlns:a16="http://schemas.microsoft.com/office/drawing/2014/main" id="{964CA396-F416-8F26-CC15-8823AC8EED65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5588" name="Freeform: Shape 5587">
                  <a:extLst>
                    <a:ext uri="{FF2B5EF4-FFF2-40B4-BE49-F238E27FC236}">
                      <a16:creationId xmlns:a16="http://schemas.microsoft.com/office/drawing/2014/main" id="{7115C02E-B67A-FE00-00F9-2C628645F602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9" name="Freeform: Shape 5588">
                  <a:extLst>
                    <a:ext uri="{FF2B5EF4-FFF2-40B4-BE49-F238E27FC236}">
                      <a16:creationId xmlns:a16="http://schemas.microsoft.com/office/drawing/2014/main" id="{8BD2EDCB-8AB1-6B8A-88BC-4E54C31EED98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6" name="Freeform: Shape 5575">
                <a:extLst>
                  <a:ext uri="{FF2B5EF4-FFF2-40B4-BE49-F238E27FC236}">
                    <a16:creationId xmlns:a16="http://schemas.microsoft.com/office/drawing/2014/main" id="{2683CD69-9136-F1C7-7F65-6EF3B403E030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7" name="Group 5576">
                <a:extLst>
                  <a:ext uri="{FF2B5EF4-FFF2-40B4-BE49-F238E27FC236}">
                    <a16:creationId xmlns:a16="http://schemas.microsoft.com/office/drawing/2014/main" id="{43875641-08AB-E4EF-6C13-2683C1B8F292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5585" name="Freeform: Shape 5584">
                  <a:extLst>
                    <a:ext uri="{FF2B5EF4-FFF2-40B4-BE49-F238E27FC236}">
                      <a16:creationId xmlns:a16="http://schemas.microsoft.com/office/drawing/2014/main" id="{8DD70027-DC4A-4CA3-5DB8-A2262E10A49B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6" name="Freeform: Shape 5585">
                  <a:extLst>
                    <a:ext uri="{FF2B5EF4-FFF2-40B4-BE49-F238E27FC236}">
                      <a16:creationId xmlns:a16="http://schemas.microsoft.com/office/drawing/2014/main" id="{C70101BE-618A-ACB7-A428-B48EC0B32893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7" name="Freeform: Shape 5586">
                  <a:extLst>
                    <a:ext uri="{FF2B5EF4-FFF2-40B4-BE49-F238E27FC236}">
                      <a16:creationId xmlns:a16="http://schemas.microsoft.com/office/drawing/2014/main" id="{71100586-6A87-ECB9-FCBE-01697ED743AC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8" name="Freeform: Shape 5577">
                <a:extLst>
                  <a:ext uri="{FF2B5EF4-FFF2-40B4-BE49-F238E27FC236}">
                    <a16:creationId xmlns:a16="http://schemas.microsoft.com/office/drawing/2014/main" id="{D137CA38-7C3F-6D42-B8DD-7844E1027FAA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9" name="Freeform: Shape 5578">
                <a:extLst>
                  <a:ext uri="{FF2B5EF4-FFF2-40B4-BE49-F238E27FC236}">
                    <a16:creationId xmlns:a16="http://schemas.microsoft.com/office/drawing/2014/main" id="{684187DC-79FD-F2E8-F825-C934AE17DA51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80" name="Group 5579">
                <a:extLst>
                  <a:ext uri="{FF2B5EF4-FFF2-40B4-BE49-F238E27FC236}">
                    <a16:creationId xmlns:a16="http://schemas.microsoft.com/office/drawing/2014/main" id="{5AD17AD5-4D7E-95CC-9DC8-60823660845D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83" name="Freeform: Shape 5582">
                  <a:extLst>
                    <a:ext uri="{FF2B5EF4-FFF2-40B4-BE49-F238E27FC236}">
                      <a16:creationId xmlns:a16="http://schemas.microsoft.com/office/drawing/2014/main" id="{E245DFB5-90D1-E763-4AD0-79C2BAC32B13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4" name="Freeform: Shape 5583">
                  <a:extLst>
                    <a:ext uri="{FF2B5EF4-FFF2-40B4-BE49-F238E27FC236}">
                      <a16:creationId xmlns:a16="http://schemas.microsoft.com/office/drawing/2014/main" id="{6AF36A0E-7118-4844-2379-9F1D4B55F7E1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81" name="Freeform: Shape 5580">
                <a:extLst>
                  <a:ext uri="{FF2B5EF4-FFF2-40B4-BE49-F238E27FC236}">
                    <a16:creationId xmlns:a16="http://schemas.microsoft.com/office/drawing/2014/main" id="{84260323-9E25-7688-F02E-0EB5B06E0E6C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82" name="Freeform: Shape 5581">
                <a:extLst>
                  <a:ext uri="{FF2B5EF4-FFF2-40B4-BE49-F238E27FC236}">
                    <a16:creationId xmlns:a16="http://schemas.microsoft.com/office/drawing/2014/main" id="{ED2DC356-06CE-37C4-3F65-690F0777E015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561" name="Picture 5560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DEE8EA2A-6AAF-A6D0-A5A9-2B21626EEBE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5596" name="TextBox 5595">
            <a:extLst>
              <a:ext uri="{FF2B5EF4-FFF2-40B4-BE49-F238E27FC236}">
                <a16:creationId xmlns:a16="http://schemas.microsoft.com/office/drawing/2014/main" id="{BBA06299-CA08-FD58-120B-BD2D465A577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5597" name="TextBox 5596">
            <a:extLst>
              <a:ext uri="{FF2B5EF4-FFF2-40B4-BE49-F238E27FC236}">
                <a16:creationId xmlns:a16="http://schemas.microsoft.com/office/drawing/2014/main" id="{73DC4415-E1E1-CB83-622E-7E8F9A9F907F}"/>
              </a:ext>
            </a:extLst>
          </p:cNvPr>
          <p:cNvSpPr txBox="1"/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5598" name="TextBox 5597">
            <a:extLst>
              <a:ext uri="{FF2B5EF4-FFF2-40B4-BE49-F238E27FC236}">
                <a16:creationId xmlns:a16="http://schemas.microsoft.com/office/drawing/2014/main" id="{FA6FEF30-D23E-CACC-1FCD-3C5295733205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5599" name="TextBox 5598">
            <a:extLst>
              <a:ext uri="{FF2B5EF4-FFF2-40B4-BE49-F238E27FC236}">
                <a16:creationId xmlns:a16="http://schemas.microsoft.com/office/drawing/2014/main" id="{88B163CE-DC64-0C36-C7C9-3C202ED10031}"/>
              </a:ext>
            </a:extLst>
          </p:cNvPr>
          <p:cNvSpPr txBox="1"/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5600" name="TextBox 5599">
            <a:extLst>
              <a:ext uri="{FF2B5EF4-FFF2-40B4-BE49-F238E27FC236}">
                <a16:creationId xmlns:a16="http://schemas.microsoft.com/office/drawing/2014/main" id="{DB72078A-C4BE-0799-B413-5AB715CE2B31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5601" name="TextBox 5600">
            <a:extLst>
              <a:ext uri="{FF2B5EF4-FFF2-40B4-BE49-F238E27FC236}">
                <a16:creationId xmlns:a16="http://schemas.microsoft.com/office/drawing/2014/main" id="{636285E4-D6C4-79DC-C212-413D2DD209F9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5602" name="TextBox 5601">
            <a:extLst>
              <a:ext uri="{FF2B5EF4-FFF2-40B4-BE49-F238E27FC236}">
                <a16:creationId xmlns:a16="http://schemas.microsoft.com/office/drawing/2014/main" id="{9E8E7B35-0BA7-5661-97AD-D91E73FEAF84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5603" name="TextBox 5602">
            <a:extLst>
              <a:ext uri="{FF2B5EF4-FFF2-40B4-BE49-F238E27FC236}">
                <a16:creationId xmlns:a16="http://schemas.microsoft.com/office/drawing/2014/main" id="{ABA3174A-8F47-76F3-783B-419D733758ED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5604" name="TextBox 5603">
            <a:extLst>
              <a:ext uri="{FF2B5EF4-FFF2-40B4-BE49-F238E27FC236}">
                <a16:creationId xmlns:a16="http://schemas.microsoft.com/office/drawing/2014/main" id="{2F091F97-133E-490E-24FA-FF98416CA63A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5605" name="TextBox 5604">
            <a:extLst>
              <a:ext uri="{FF2B5EF4-FFF2-40B4-BE49-F238E27FC236}">
                <a16:creationId xmlns:a16="http://schemas.microsoft.com/office/drawing/2014/main" id="{81CE390D-4B9A-FD7F-DD42-06E35CCDEF5F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5606" name="TextBox 5605">
            <a:extLst>
              <a:ext uri="{FF2B5EF4-FFF2-40B4-BE49-F238E27FC236}">
                <a16:creationId xmlns:a16="http://schemas.microsoft.com/office/drawing/2014/main" id="{6834B4D4-05AD-31E5-2EC6-35588891EE97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5607" name="TextBox 5606">
            <a:extLst>
              <a:ext uri="{FF2B5EF4-FFF2-40B4-BE49-F238E27FC236}">
                <a16:creationId xmlns:a16="http://schemas.microsoft.com/office/drawing/2014/main" id="{926F4AA3-6181-1C2D-8926-973CD4665ABA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5608" name="Group 5607">
            <a:extLst>
              <a:ext uri="{FF2B5EF4-FFF2-40B4-BE49-F238E27FC236}">
                <a16:creationId xmlns:a16="http://schemas.microsoft.com/office/drawing/2014/main" id="{36B4A494-B0D7-46E0-8E09-C1B796FC0CCA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5609" name="Oval 5608">
              <a:extLst>
                <a:ext uri="{FF2B5EF4-FFF2-40B4-BE49-F238E27FC236}">
                  <a16:creationId xmlns:a16="http://schemas.microsoft.com/office/drawing/2014/main" id="{F6BB48D8-9658-83DD-AB25-E3B558A5AD5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0" name="TextBox 5609">
              <a:extLst>
                <a:ext uri="{FF2B5EF4-FFF2-40B4-BE49-F238E27FC236}">
                  <a16:creationId xmlns:a16="http://schemas.microsoft.com/office/drawing/2014/main" id="{01EDF2CC-6E71-E99A-DE4A-0110C1186CE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611" name="Group 5610">
            <a:extLst>
              <a:ext uri="{FF2B5EF4-FFF2-40B4-BE49-F238E27FC236}">
                <a16:creationId xmlns:a16="http://schemas.microsoft.com/office/drawing/2014/main" id="{3A3DBA1B-ACC2-A7D2-0E53-E789E3420BC8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5612" name="Oval 5611">
              <a:extLst>
                <a:ext uri="{FF2B5EF4-FFF2-40B4-BE49-F238E27FC236}">
                  <a16:creationId xmlns:a16="http://schemas.microsoft.com/office/drawing/2014/main" id="{BDB0BD0F-A6D8-D78E-1B3F-A92F87E09A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3" name="TextBox 5612">
              <a:extLst>
                <a:ext uri="{FF2B5EF4-FFF2-40B4-BE49-F238E27FC236}">
                  <a16:creationId xmlns:a16="http://schemas.microsoft.com/office/drawing/2014/main" id="{0FE0DD98-234D-CE90-AABC-BC4FAC5A5D2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14" name="Group 5613">
            <a:extLst>
              <a:ext uri="{FF2B5EF4-FFF2-40B4-BE49-F238E27FC236}">
                <a16:creationId xmlns:a16="http://schemas.microsoft.com/office/drawing/2014/main" id="{751B8F12-9679-806A-EA53-EFAD6D274EEE}"/>
              </a:ext>
            </a:extLst>
          </p:cNvPr>
          <p:cNvGrpSpPr/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5615" name="Oval 5614">
              <a:extLst>
                <a:ext uri="{FF2B5EF4-FFF2-40B4-BE49-F238E27FC236}">
                  <a16:creationId xmlns:a16="http://schemas.microsoft.com/office/drawing/2014/main" id="{5596ABC7-1B42-9F5E-1924-686B28E3CAA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6" name="TextBox 5615">
              <a:extLst>
                <a:ext uri="{FF2B5EF4-FFF2-40B4-BE49-F238E27FC236}">
                  <a16:creationId xmlns:a16="http://schemas.microsoft.com/office/drawing/2014/main" id="{3FDFC066-E30A-5543-AE69-6E186E56B0C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5617" name="TextBox 5616">
            <a:extLst>
              <a:ext uri="{FF2B5EF4-FFF2-40B4-BE49-F238E27FC236}">
                <a16:creationId xmlns:a16="http://schemas.microsoft.com/office/drawing/2014/main" id="{E8A5FA2C-5A53-FF8C-4CAD-3B16950120CC}"/>
              </a:ext>
            </a:extLst>
          </p:cNvPr>
          <p:cNvSpPr txBox="1"/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/>
          </a:p>
        </p:txBody>
      </p:sp>
      <p:grpSp>
        <p:nvGrpSpPr>
          <p:cNvPr id="5618" name="Group 5617">
            <a:extLst>
              <a:ext uri="{FF2B5EF4-FFF2-40B4-BE49-F238E27FC236}">
                <a16:creationId xmlns:a16="http://schemas.microsoft.com/office/drawing/2014/main" id="{B1503100-EFF6-5552-E1BA-8E70ECF56C5E}"/>
              </a:ext>
            </a:extLst>
          </p:cNvPr>
          <p:cNvGrpSpPr/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5619" name="Oval 5618">
              <a:extLst>
                <a:ext uri="{FF2B5EF4-FFF2-40B4-BE49-F238E27FC236}">
                  <a16:creationId xmlns:a16="http://schemas.microsoft.com/office/drawing/2014/main" id="{0902CCD8-8E88-512C-0E06-81EFD66A397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0" name="TextBox 5619">
              <a:extLst>
                <a:ext uri="{FF2B5EF4-FFF2-40B4-BE49-F238E27FC236}">
                  <a16:creationId xmlns:a16="http://schemas.microsoft.com/office/drawing/2014/main" id="{9F0A1139-A0E5-97E7-3D3B-62969B2AD94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5621" name="TextBox 5620">
            <a:extLst>
              <a:ext uri="{FF2B5EF4-FFF2-40B4-BE49-F238E27FC236}">
                <a16:creationId xmlns:a16="http://schemas.microsoft.com/office/drawing/2014/main" id="{8E0A91E2-899F-0EC0-7F07-08D56736E67C}"/>
              </a:ext>
            </a:extLst>
          </p:cNvPr>
          <p:cNvSpPr txBox="1"/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/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 xmlns=""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6"/>
                <a:stretch>
                  <a:fillRect l="-806" t="-3448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3" name="TextBox 5622">
            <a:extLst>
              <a:ext uri="{FF2B5EF4-FFF2-40B4-BE49-F238E27FC236}">
                <a16:creationId xmlns:a16="http://schemas.microsoft.com/office/drawing/2014/main" id="{62834F32-3CA4-E871-880C-8C79357BE671}"/>
              </a:ext>
            </a:extLst>
          </p:cNvPr>
          <p:cNvSpPr txBox="1"/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5624" name="Group 5623">
            <a:extLst>
              <a:ext uri="{FF2B5EF4-FFF2-40B4-BE49-F238E27FC236}">
                <a16:creationId xmlns:a16="http://schemas.microsoft.com/office/drawing/2014/main" id="{87949033-A545-949A-9E35-68062D110AC6}"/>
              </a:ext>
            </a:extLst>
          </p:cNvPr>
          <p:cNvGrpSpPr/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5625" name="Oval 5624">
              <a:extLst>
                <a:ext uri="{FF2B5EF4-FFF2-40B4-BE49-F238E27FC236}">
                  <a16:creationId xmlns:a16="http://schemas.microsoft.com/office/drawing/2014/main" id="{8B3CFC2D-CEDF-118A-F0D6-26E96F5B208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6" name="TextBox 5625">
              <a:extLst>
                <a:ext uri="{FF2B5EF4-FFF2-40B4-BE49-F238E27FC236}">
                  <a16:creationId xmlns:a16="http://schemas.microsoft.com/office/drawing/2014/main" id="{171FDCE4-9363-F52F-8FBA-231474A289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27" name="Group 5626">
            <a:extLst>
              <a:ext uri="{FF2B5EF4-FFF2-40B4-BE49-F238E27FC236}">
                <a16:creationId xmlns:a16="http://schemas.microsoft.com/office/drawing/2014/main" id="{4D3890D7-D8A1-9C76-F101-E25ACC43819E}"/>
              </a:ext>
            </a:extLst>
          </p:cNvPr>
          <p:cNvGrpSpPr/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5628" name="Oval 5627">
              <a:extLst>
                <a:ext uri="{FF2B5EF4-FFF2-40B4-BE49-F238E27FC236}">
                  <a16:creationId xmlns:a16="http://schemas.microsoft.com/office/drawing/2014/main" id="{15E68AF3-2164-BFDF-613F-34CB4803D5C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9" name="TextBox 5628">
              <a:extLst>
                <a:ext uri="{FF2B5EF4-FFF2-40B4-BE49-F238E27FC236}">
                  <a16:creationId xmlns:a16="http://schemas.microsoft.com/office/drawing/2014/main" id="{A8E0C6A7-EA82-386C-9B56-5BD0073CB5E5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630" name="TextBox 5629">
            <a:extLst>
              <a:ext uri="{FF2B5EF4-FFF2-40B4-BE49-F238E27FC236}">
                <a16:creationId xmlns:a16="http://schemas.microsoft.com/office/drawing/2014/main" id="{815D2A64-4C9E-E22B-0F0E-234E85F41CD8}"/>
              </a:ext>
            </a:extLst>
          </p:cNvPr>
          <p:cNvSpPr txBox="1"/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5631" name="TextBox 5630">
            <a:extLst>
              <a:ext uri="{FF2B5EF4-FFF2-40B4-BE49-F238E27FC236}">
                <a16:creationId xmlns:a16="http://schemas.microsoft.com/office/drawing/2014/main" id="{90FE7FE5-DE96-7FF9-13E1-F4844692F288}"/>
              </a:ext>
            </a:extLst>
          </p:cNvPr>
          <p:cNvSpPr txBox="1"/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5632" name="Group 5631">
            <a:extLst>
              <a:ext uri="{FF2B5EF4-FFF2-40B4-BE49-F238E27FC236}">
                <a16:creationId xmlns:a16="http://schemas.microsoft.com/office/drawing/2014/main" id="{97D67DB1-DE0A-2A78-2EBA-3B9263A9D4E9}"/>
              </a:ext>
            </a:extLst>
          </p:cNvPr>
          <p:cNvGrpSpPr/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5633" name="Oval 5632">
              <a:extLst>
                <a:ext uri="{FF2B5EF4-FFF2-40B4-BE49-F238E27FC236}">
                  <a16:creationId xmlns:a16="http://schemas.microsoft.com/office/drawing/2014/main" id="{3508F776-58F2-2B31-3FC0-3F4B8F3417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4" name="TextBox 5633">
              <a:extLst>
                <a:ext uri="{FF2B5EF4-FFF2-40B4-BE49-F238E27FC236}">
                  <a16:creationId xmlns:a16="http://schemas.microsoft.com/office/drawing/2014/main" id="{38CF6307-70FB-4601-E5F9-88570A81196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/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 xmlns=""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7"/>
                <a:stretch>
                  <a:fillRect l="-991" t="-3419" r="-1712" b="-14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36" name="Group 5635">
            <a:extLst>
              <a:ext uri="{FF2B5EF4-FFF2-40B4-BE49-F238E27FC236}">
                <a16:creationId xmlns:a16="http://schemas.microsoft.com/office/drawing/2014/main" id="{5F42405C-91F3-5E2A-4E8B-3BB43FAB9C81}"/>
              </a:ext>
            </a:extLst>
          </p:cNvPr>
          <p:cNvGrpSpPr/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5637" name="Oval 5636">
              <a:extLst>
                <a:ext uri="{FF2B5EF4-FFF2-40B4-BE49-F238E27FC236}">
                  <a16:creationId xmlns:a16="http://schemas.microsoft.com/office/drawing/2014/main" id="{83AEBD31-35D4-3154-CEEA-3EFBE73794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8" name="TextBox 5637">
              <a:extLst>
                <a:ext uri="{FF2B5EF4-FFF2-40B4-BE49-F238E27FC236}">
                  <a16:creationId xmlns:a16="http://schemas.microsoft.com/office/drawing/2014/main" id="{A2161004-CC50-4BF2-30BF-AD736A655BA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/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 xmlns=""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0" name="Group 5639">
            <a:extLst>
              <a:ext uri="{FF2B5EF4-FFF2-40B4-BE49-F238E27FC236}">
                <a16:creationId xmlns:a16="http://schemas.microsoft.com/office/drawing/2014/main" id="{61122223-61C2-7D92-25CB-6AC939C62C9D}"/>
              </a:ext>
            </a:extLst>
          </p:cNvPr>
          <p:cNvGrpSpPr/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5641" name="Oval 5640">
              <a:extLst>
                <a:ext uri="{FF2B5EF4-FFF2-40B4-BE49-F238E27FC236}">
                  <a16:creationId xmlns:a16="http://schemas.microsoft.com/office/drawing/2014/main" id="{8F455F97-984A-C37A-6CF1-70F3A76C7A4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2" name="TextBox 5641">
              <a:extLst>
                <a:ext uri="{FF2B5EF4-FFF2-40B4-BE49-F238E27FC236}">
                  <a16:creationId xmlns:a16="http://schemas.microsoft.com/office/drawing/2014/main" id="{659141CE-D323-8527-E951-0E0EC4DF634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/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 xmlns=""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9"/>
                <a:stretch>
                  <a:fillRect l="-991" t="-2395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4" name="Group 5643">
            <a:extLst>
              <a:ext uri="{FF2B5EF4-FFF2-40B4-BE49-F238E27FC236}">
                <a16:creationId xmlns:a16="http://schemas.microsoft.com/office/drawing/2014/main" id="{6230CD7A-9522-AE98-B4C7-B6DB740367D3}"/>
              </a:ext>
            </a:extLst>
          </p:cNvPr>
          <p:cNvGrpSpPr/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5645" name="Oval 5644">
              <a:extLst>
                <a:ext uri="{FF2B5EF4-FFF2-40B4-BE49-F238E27FC236}">
                  <a16:creationId xmlns:a16="http://schemas.microsoft.com/office/drawing/2014/main" id="{8B07A3EE-04B7-A3E3-2BE3-8FAEBA389F5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6" name="TextBox 5645">
              <a:extLst>
                <a:ext uri="{FF2B5EF4-FFF2-40B4-BE49-F238E27FC236}">
                  <a16:creationId xmlns:a16="http://schemas.microsoft.com/office/drawing/2014/main" id="{BCAEFD04-6548-EFBA-6DEF-FEB809AA772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/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 xmlns=""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10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48" name="TextBox 5647">
            <a:extLst>
              <a:ext uri="{FF2B5EF4-FFF2-40B4-BE49-F238E27FC236}">
                <a16:creationId xmlns:a16="http://schemas.microsoft.com/office/drawing/2014/main" id="{24497B1E-6C64-4297-EF30-DFA382F238D2}"/>
              </a:ext>
            </a:extLst>
          </p:cNvPr>
          <p:cNvSpPr txBox="1"/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5658" name="Group 5657">
            <a:extLst>
              <a:ext uri="{FF2B5EF4-FFF2-40B4-BE49-F238E27FC236}">
                <a16:creationId xmlns:a16="http://schemas.microsoft.com/office/drawing/2014/main" id="{DB9CCFA9-4602-E809-FE91-336C83E55ADD}"/>
              </a:ext>
            </a:extLst>
          </p:cNvPr>
          <p:cNvGrpSpPr/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5659" name="Oval 5658">
              <a:extLst>
                <a:ext uri="{FF2B5EF4-FFF2-40B4-BE49-F238E27FC236}">
                  <a16:creationId xmlns:a16="http://schemas.microsoft.com/office/drawing/2014/main" id="{ACBF3299-51B0-FEE1-5A77-7AABFDB888AC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60" name="Picture 5659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01A049A1-8B7D-455D-4D3E-812B037D33B4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5661" name="Oval 5660">
            <a:extLst>
              <a:ext uri="{FF2B5EF4-FFF2-40B4-BE49-F238E27FC236}">
                <a16:creationId xmlns:a16="http://schemas.microsoft.com/office/drawing/2014/main" id="{5DCEE81A-F3F7-5EAD-94A6-4FBC41F509EE}"/>
              </a:ext>
            </a:extLst>
          </p:cNvPr>
          <p:cNvSpPr/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62" name="Group 5661">
            <a:extLst>
              <a:ext uri="{FF2B5EF4-FFF2-40B4-BE49-F238E27FC236}">
                <a16:creationId xmlns:a16="http://schemas.microsoft.com/office/drawing/2014/main" id="{5A038F2E-300C-8B93-693C-791E22CBA9CD}"/>
              </a:ext>
            </a:extLst>
          </p:cNvPr>
          <p:cNvGrpSpPr/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5663" name="Oval 5662">
              <a:extLst>
                <a:ext uri="{FF2B5EF4-FFF2-40B4-BE49-F238E27FC236}">
                  <a16:creationId xmlns:a16="http://schemas.microsoft.com/office/drawing/2014/main" id="{BCCDA304-1F22-2675-07EA-A131180FCC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4" name="TextBox 5663">
              <a:extLst>
                <a:ext uri="{FF2B5EF4-FFF2-40B4-BE49-F238E27FC236}">
                  <a16:creationId xmlns:a16="http://schemas.microsoft.com/office/drawing/2014/main" id="{0ECAE834-CA9B-FADD-3B0B-79D6B8A9AB82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5665" name="Oval 5664">
            <a:extLst>
              <a:ext uri="{FF2B5EF4-FFF2-40B4-BE49-F238E27FC236}">
                <a16:creationId xmlns:a16="http://schemas.microsoft.com/office/drawing/2014/main" id="{D1EB0E44-BC20-CC3B-53D3-E29C8C18E118}"/>
              </a:ext>
            </a:extLst>
          </p:cNvPr>
          <p:cNvSpPr/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66" name="Oval 5665">
            <a:extLst>
              <a:ext uri="{FF2B5EF4-FFF2-40B4-BE49-F238E27FC236}">
                <a16:creationId xmlns:a16="http://schemas.microsoft.com/office/drawing/2014/main" id="{A8E967D1-FCB7-6F2E-619D-0209832E5CCE}"/>
              </a:ext>
            </a:extLst>
          </p:cNvPr>
          <p:cNvSpPr/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67" name="Straight Connector 5666">
            <a:extLst>
              <a:ext uri="{FF2B5EF4-FFF2-40B4-BE49-F238E27FC236}">
                <a16:creationId xmlns:a16="http://schemas.microsoft.com/office/drawing/2014/main" id="{6BA8F78C-830D-103C-A83E-CE85CE3FBABA}"/>
              </a:ext>
            </a:extLst>
          </p:cNvPr>
          <p:cNvCxnSpPr/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8" name="Straight Connector 5667">
            <a:extLst>
              <a:ext uri="{FF2B5EF4-FFF2-40B4-BE49-F238E27FC236}">
                <a16:creationId xmlns:a16="http://schemas.microsoft.com/office/drawing/2014/main" id="{1A28E161-89B3-FEB7-9D13-CB7705E8F5DF}"/>
              </a:ext>
            </a:extLst>
          </p:cNvPr>
          <p:cNvCxnSpPr/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9" name="Straight Connector 5668">
            <a:extLst>
              <a:ext uri="{FF2B5EF4-FFF2-40B4-BE49-F238E27FC236}">
                <a16:creationId xmlns:a16="http://schemas.microsoft.com/office/drawing/2014/main" id="{4F2C114D-77E9-006E-9120-2034D94255CD}"/>
              </a:ext>
            </a:extLst>
          </p:cNvPr>
          <p:cNvCxnSpPr/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0" name="Straight Connector 5669">
            <a:extLst>
              <a:ext uri="{FF2B5EF4-FFF2-40B4-BE49-F238E27FC236}">
                <a16:creationId xmlns:a16="http://schemas.microsoft.com/office/drawing/2014/main" id="{A68E2A08-4A94-11AD-883C-DED4944C18D3}"/>
              </a:ext>
            </a:extLst>
          </p:cNvPr>
          <p:cNvCxnSpPr/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71" name="Oval 5670">
            <a:extLst>
              <a:ext uri="{FF2B5EF4-FFF2-40B4-BE49-F238E27FC236}">
                <a16:creationId xmlns:a16="http://schemas.microsoft.com/office/drawing/2014/main" id="{4E7B3E44-994C-DF85-F61B-870A1A591A7E}"/>
              </a:ext>
            </a:extLst>
          </p:cNvPr>
          <p:cNvSpPr/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2" name="Oval 5671">
            <a:extLst>
              <a:ext uri="{FF2B5EF4-FFF2-40B4-BE49-F238E27FC236}">
                <a16:creationId xmlns:a16="http://schemas.microsoft.com/office/drawing/2014/main" id="{81C5BA74-CE9B-483C-1369-4C100B214B28}"/>
              </a:ext>
            </a:extLst>
          </p:cNvPr>
          <p:cNvSpPr/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73" name="Straight Connector 5672">
            <a:extLst>
              <a:ext uri="{FF2B5EF4-FFF2-40B4-BE49-F238E27FC236}">
                <a16:creationId xmlns:a16="http://schemas.microsoft.com/office/drawing/2014/main" id="{46EB0EB8-3342-D65D-D10E-62BE2D6257CD}"/>
              </a:ext>
            </a:extLst>
          </p:cNvPr>
          <p:cNvCxnSpPr/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4" name="Straight Connector 5673">
            <a:extLst>
              <a:ext uri="{FF2B5EF4-FFF2-40B4-BE49-F238E27FC236}">
                <a16:creationId xmlns:a16="http://schemas.microsoft.com/office/drawing/2014/main" id="{87E9FE1E-8ACD-8CBB-3C25-CBDBA158043E}"/>
              </a:ext>
            </a:extLst>
          </p:cNvPr>
          <p:cNvCxnSpPr/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5" name="Straight Connector 5674">
            <a:extLst>
              <a:ext uri="{FF2B5EF4-FFF2-40B4-BE49-F238E27FC236}">
                <a16:creationId xmlns:a16="http://schemas.microsoft.com/office/drawing/2014/main" id="{1C36B65F-909B-0416-75EA-9007B2875AA5}"/>
              </a:ext>
            </a:extLst>
          </p:cNvPr>
          <p:cNvCxnSpPr/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76" name="Group 5675">
            <a:extLst>
              <a:ext uri="{FF2B5EF4-FFF2-40B4-BE49-F238E27FC236}">
                <a16:creationId xmlns:a16="http://schemas.microsoft.com/office/drawing/2014/main" id="{07DC7A06-AC30-029A-68CE-568BFC7B20C7}"/>
              </a:ext>
            </a:extLst>
          </p:cNvPr>
          <p:cNvGrpSpPr/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5677" name="Straight Connector 5676">
              <a:extLst>
                <a:ext uri="{FF2B5EF4-FFF2-40B4-BE49-F238E27FC236}">
                  <a16:creationId xmlns:a16="http://schemas.microsoft.com/office/drawing/2014/main" id="{4721D1B5-50BB-C225-B23E-9039F0BA2782}"/>
                </a:ext>
              </a:extLst>
            </p:cNvPr>
            <p:cNvCxnSpPr/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8" name="Straight Connector 5677">
              <a:extLst>
                <a:ext uri="{FF2B5EF4-FFF2-40B4-BE49-F238E27FC236}">
                  <a16:creationId xmlns:a16="http://schemas.microsoft.com/office/drawing/2014/main" id="{E38F7D4C-E4E0-9E18-8E2A-D778F83F7D2F}"/>
                </a:ext>
              </a:extLst>
            </p:cNvPr>
            <p:cNvCxnSpPr/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9" name="Straight Connector 5678">
              <a:extLst>
                <a:ext uri="{FF2B5EF4-FFF2-40B4-BE49-F238E27FC236}">
                  <a16:creationId xmlns:a16="http://schemas.microsoft.com/office/drawing/2014/main" id="{4221050F-77D3-E94B-531C-B2315E869A51}"/>
                </a:ext>
              </a:extLst>
            </p:cNvPr>
            <p:cNvCxnSpPr/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0" name="Straight Connector 5679">
              <a:extLst>
                <a:ext uri="{FF2B5EF4-FFF2-40B4-BE49-F238E27FC236}">
                  <a16:creationId xmlns:a16="http://schemas.microsoft.com/office/drawing/2014/main" id="{7CFBC4AB-94B3-647C-897C-DB970A534460}"/>
                </a:ext>
              </a:extLst>
            </p:cNvPr>
            <p:cNvCxnSpPr/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1" name="Freeform: Shape 5680">
            <a:extLst>
              <a:ext uri="{FF2B5EF4-FFF2-40B4-BE49-F238E27FC236}">
                <a16:creationId xmlns:a16="http://schemas.microsoft.com/office/drawing/2014/main" id="{33621471-EE54-D299-A7AD-54B366D8DE4E}"/>
              </a:ext>
            </a:extLst>
          </p:cNvPr>
          <p:cNvSpPr/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82" name="Straight Connector 5681">
            <a:extLst>
              <a:ext uri="{FF2B5EF4-FFF2-40B4-BE49-F238E27FC236}">
                <a16:creationId xmlns:a16="http://schemas.microsoft.com/office/drawing/2014/main" id="{27E30594-533E-5C91-FF37-0D6D4E4B8FE2}"/>
              </a:ext>
            </a:extLst>
          </p:cNvPr>
          <p:cNvCxnSpPr/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83" name="Oval 5682">
            <a:extLst>
              <a:ext uri="{FF2B5EF4-FFF2-40B4-BE49-F238E27FC236}">
                <a16:creationId xmlns:a16="http://schemas.microsoft.com/office/drawing/2014/main" id="{FA556EE5-B1F2-FA1F-01AA-1F1EE3CEA839}"/>
              </a:ext>
            </a:extLst>
          </p:cNvPr>
          <p:cNvSpPr/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/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5" name="Oval 5684">
            <a:extLst>
              <a:ext uri="{FF2B5EF4-FFF2-40B4-BE49-F238E27FC236}">
                <a16:creationId xmlns:a16="http://schemas.microsoft.com/office/drawing/2014/main" id="{E7443BF5-DACF-D25C-308B-E23FCFC3C3C4}"/>
              </a:ext>
            </a:extLst>
          </p:cNvPr>
          <p:cNvSpPr/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/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/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/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/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90" name="Group 5689">
            <a:extLst>
              <a:ext uri="{FF2B5EF4-FFF2-40B4-BE49-F238E27FC236}">
                <a16:creationId xmlns:a16="http://schemas.microsoft.com/office/drawing/2014/main" id="{058D99FF-D7EC-886B-B705-43167BED25E5}"/>
              </a:ext>
            </a:extLst>
          </p:cNvPr>
          <p:cNvGrpSpPr/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5691" name="Oval 5690">
              <a:extLst>
                <a:ext uri="{FF2B5EF4-FFF2-40B4-BE49-F238E27FC236}">
                  <a16:creationId xmlns:a16="http://schemas.microsoft.com/office/drawing/2014/main" id="{E9ACA577-1F6D-C4EE-F123-1E4C7C264512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3" name="Group 5692">
            <a:extLst>
              <a:ext uri="{FF2B5EF4-FFF2-40B4-BE49-F238E27FC236}">
                <a16:creationId xmlns:a16="http://schemas.microsoft.com/office/drawing/2014/main" id="{9347B493-F54F-FE9A-9395-B3F47541281A}"/>
              </a:ext>
            </a:extLst>
          </p:cNvPr>
          <p:cNvGrpSpPr/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5694" name="Oval 5693">
              <a:extLst>
                <a:ext uri="{FF2B5EF4-FFF2-40B4-BE49-F238E27FC236}">
                  <a16:creationId xmlns:a16="http://schemas.microsoft.com/office/drawing/2014/main" id="{C0A3FCE2-C362-9C0E-835B-B87B4A24BFBC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6" name="Group 5695">
            <a:extLst>
              <a:ext uri="{FF2B5EF4-FFF2-40B4-BE49-F238E27FC236}">
                <a16:creationId xmlns:a16="http://schemas.microsoft.com/office/drawing/2014/main" id="{098C20AC-B540-17A9-D989-0E8CE0286EDF}"/>
              </a:ext>
            </a:extLst>
          </p:cNvPr>
          <p:cNvGrpSpPr/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5697" name="Oval 5696">
              <a:extLst>
                <a:ext uri="{FF2B5EF4-FFF2-40B4-BE49-F238E27FC236}">
                  <a16:creationId xmlns:a16="http://schemas.microsoft.com/office/drawing/2014/main" id="{BCEC0216-BF6E-7D78-7A9B-CDC3D4038634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9" name="Group 5698">
            <a:extLst>
              <a:ext uri="{FF2B5EF4-FFF2-40B4-BE49-F238E27FC236}">
                <a16:creationId xmlns:a16="http://schemas.microsoft.com/office/drawing/2014/main" id="{FB7C4427-4675-2B83-7DA8-71555E2DDE54}"/>
              </a:ext>
            </a:extLst>
          </p:cNvPr>
          <p:cNvGrpSpPr/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5700" name="Oval 5699">
              <a:extLst>
                <a:ext uri="{FF2B5EF4-FFF2-40B4-BE49-F238E27FC236}">
                  <a16:creationId xmlns:a16="http://schemas.microsoft.com/office/drawing/2014/main" id="{FEE3AB0D-EC0B-A415-F8E6-979BE1C66F3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1" name="TextBox 5700">
              <a:extLst>
                <a:ext uri="{FF2B5EF4-FFF2-40B4-BE49-F238E27FC236}">
                  <a16:creationId xmlns:a16="http://schemas.microsoft.com/office/drawing/2014/main" id="{CD41C7B7-761B-D66D-540A-032C2B719CB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702" name="Group 5701">
            <a:extLst>
              <a:ext uri="{FF2B5EF4-FFF2-40B4-BE49-F238E27FC236}">
                <a16:creationId xmlns:a16="http://schemas.microsoft.com/office/drawing/2014/main" id="{428C58DF-E64B-C1BD-EA8E-2304C0A47BBA}"/>
              </a:ext>
            </a:extLst>
          </p:cNvPr>
          <p:cNvGrpSpPr/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5703" name="Oval 5702">
              <a:extLst>
                <a:ext uri="{FF2B5EF4-FFF2-40B4-BE49-F238E27FC236}">
                  <a16:creationId xmlns:a16="http://schemas.microsoft.com/office/drawing/2014/main" id="{B580DC07-DB47-8F91-4405-31E8A06E22F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4" name="TextBox 5703">
              <a:extLst>
                <a:ext uri="{FF2B5EF4-FFF2-40B4-BE49-F238E27FC236}">
                  <a16:creationId xmlns:a16="http://schemas.microsoft.com/office/drawing/2014/main" id="{DBED113A-C2ED-5BFB-9B23-CE8ACCAC38F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705" name="Group 5704">
            <a:extLst>
              <a:ext uri="{FF2B5EF4-FFF2-40B4-BE49-F238E27FC236}">
                <a16:creationId xmlns:a16="http://schemas.microsoft.com/office/drawing/2014/main" id="{749DD0BE-0223-8127-EE47-0329B36B894C}"/>
              </a:ext>
            </a:extLst>
          </p:cNvPr>
          <p:cNvGrpSpPr/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5706" name="Oval 5705">
              <a:extLst>
                <a:ext uri="{FF2B5EF4-FFF2-40B4-BE49-F238E27FC236}">
                  <a16:creationId xmlns:a16="http://schemas.microsoft.com/office/drawing/2014/main" id="{DDC4A1FA-3D54-283F-A5E6-C7F2519468F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7" name="TextBox 5706">
              <a:extLst>
                <a:ext uri="{FF2B5EF4-FFF2-40B4-BE49-F238E27FC236}">
                  <a16:creationId xmlns:a16="http://schemas.microsoft.com/office/drawing/2014/main" id="{261C602F-E74F-BC03-5C51-E3839DEAB1F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/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/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/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/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12" name="Group 5711">
            <a:extLst>
              <a:ext uri="{FF2B5EF4-FFF2-40B4-BE49-F238E27FC236}">
                <a16:creationId xmlns:a16="http://schemas.microsoft.com/office/drawing/2014/main" id="{B73E7B28-71E8-731F-975E-138B6F45B3CB}"/>
              </a:ext>
            </a:extLst>
          </p:cNvPr>
          <p:cNvGrpSpPr/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5713" name="Straight Connector 5712">
              <a:extLst>
                <a:ext uri="{FF2B5EF4-FFF2-40B4-BE49-F238E27FC236}">
                  <a16:creationId xmlns:a16="http://schemas.microsoft.com/office/drawing/2014/main" id="{11C29D9F-198A-F498-7887-0D7D123921CD}"/>
                </a:ext>
              </a:extLst>
            </p:cNvPr>
            <p:cNvCxnSpPr/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14" name="Group 5713">
              <a:extLst>
                <a:ext uri="{FF2B5EF4-FFF2-40B4-BE49-F238E27FC236}">
                  <a16:creationId xmlns:a16="http://schemas.microsoft.com/office/drawing/2014/main" id="{F61E8DAB-DEF9-65EF-9D12-208B30D15577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5746" name="Oval 5745">
                <a:extLst>
                  <a:ext uri="{FF2B5EF4-FFF2-40B4-BE49-F238E27FC236}">
                    <a16:creationId xmlns:a16="http://schemas.microsoft.com/office/drawing/2014/main" id="{B0B0A116-998F-9372-7D1B-A86FB3053AEC}"/>
                  </a:ext>
                </a:extLst>
              </p:cNvPr>
              <p:cNvSpPr/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47" name="Group 5746">
                <a:extLst>
                  <a:ext uri="{FF2B5EF4-FFF2-40B4-BE49-F238E27FC236}">
                    <a16:creationId xmlns:a16="http://schemas.microsoft.com/office/drawing/2014/main" id="{237336C6-075F-BFA4-6D2C-652C4A035217}"/>
                  </a:ext>
                </a:extLst>
              </p:cNvPr>
              <p:cNvGrpSpPr/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5748" name="Straight Connector 5747">
                  <a:extLst>
                    <a:ext uri="{FF2B5EF4-FFF2-40B4-BE49-F238E27FC236}">
                      <a16:creationId xmlns:a16="http://schemas.microsoft.com/office/drawing/2014/main" id="{74C60BB7-71D0-0E68-4C66-F0DE87C4D2C4}"/>
                    </a:ext>
                  </a:extLst>
                </p:cNvPr>
                <p:cNvCxnSpPr/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9" name="Straight Connector 5748">
                  <a:extLst>
                    <a:ext uri="{FF2B5EF4-FFF2-40B4-BE49-F238E27FC236}">
                      <a16:creationId xmlns:a16="http://schemas.microsoft.com/office/drawing/2014/main" id="{F05288D8-012B-FAAB-A5E5-6372C107C7E7}"/>
                    </a:ext>
                  </a:extLst>
                </p:cNvPr>
                <p:cNvCxnSpPr/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0" name="Straight Connector 5749">
                  <a:extLst>
                    <a:ext uri="{FF2B5EF4-FFF2-40B4-BE49-F238E27FC236}">
                      <a16:creationId xmlns:a16="http://schemas.microsoft.com/office/drawing/2014/main" id="{85C129E2-D587-6FFF-DD34-F709167D66A7}"/>
                    </a:ext>
                  </a:extLst>
                </p:cNvPr>
                <p:cNvCxnSpPr/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1" name="Straight Connector 5750">
                  <a:extLst>
                    <a:ext uri="{FF2B5EF4-FFF2-40B4-BE49-F238E27FC236}">
                      <a16:creationId xmlns:a16="http://schemas.microsoft.com/office/drawing/2014/main" id="{33027868-70BB-247C-05AA-68C5A0A53ABC}"/>
                    </a:ext>
                  </a:extLst>
                </p:cNvPr>
                <p:cNvCxnSpPr/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15" name="Group 5714">
              <a:extLst>
                <a:ext uri="{FF2B5EF4-FFF2-40B4-BE49-F238E27FC236}">
                  <a16:creationId xmlns:a16="http://schemas.microsoft.com/office/drawing/2014/main" id="{C56B92F8-8BE8-7642-070B-B809DE8E5A5D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5744" name="Oval 5743">
                <a:extLst>
                  <a:ext uri="{FF2B5EF4-FFF2-40B4-BE49-F238E27FC236}">
                    <a16:creationId xmlns:a16="http://schemas.microsoft.com/office/drawing/2014/main" id="{23211B59-22A2-7368-A1CA-D9C40D9EF8D3}"/>
                  </a:ext>
                </a:extLst>
              </p:cNvPr>
              <p:cNvSpPr/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45" name="Freeform: Shape 5744">
                <a:extLst>
                  <a:ext uri="{FF2B5EF4-FFF2-40B4-BE49-F238E27FC236}">
                    <a16:creationId xmlns:a16="http://schemas.microsoft.com/office/drawing/2014/main" id="{5B0B398F-3DCC-F92E-E270-5CBAD29C98EE}"/>
                  </a:ext>
                </a:extLst>
              </p:cNvPr>
              <p:cNvSpPr/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16" name="Group 5715">
              <a:extLst>
                <a:ext uri="{FF2B5EF4-FFF2-40B4-BE49-F238E27FC236}">
                  <a16:creationId xmlns:a16="http://schemas.microsoft.com/office/drawing/2014/main" id="{DFD7CE2C-F64E-5CD3-BF7A-9544E50F8ED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5742" name="Oval 5741">
                <a:extLst>
                  <a:ext uri="{FF2B5EF4-FFF2-40B4-BE49-F238E27FC236}">
                    <a16:creationId xmlns:a16="http://schemas.microsoft.com/office/drawing/2014/main" id="{B539E6BA-8097-0243-FDC5-6A779047F543}"/>
                  </a:ext>
                </a:extLst>
              </p:cNvPr>
              <p:cNvSpPr/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7" name="Group 5716">
              <a:extLst>
                <a:ext uri="{FF2B5EF4-FFF2-40B4-BE49-F238E27FC236}">
                  <a16:creationId xmlns:a16="http://schemas.microsoft.com/office/drawing/2014/main" id="{E588BF7E-B241-9A6B-ED83-28E3616D415C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40" name="Oval 5739">
                <a:extLst>
                  <a:ext uri="{FF2B5EF4-FFF2-40B4-BE49-F238E27FC236}">
                    <a16:creationId xmlns:a16="http://schemas.microsoft.com/office/drawing/2014/main" id="{A13234CC-3976-D5E6-FB63-B835872FE8F5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8" name="Group 5717">
              <a:extLst>
                <a:ext uri="{FF2B5EF4-FFF2-40B4-BE49-F238E27FC236}">
                  <a16:creationId xmlns:a16="http://schemas.microsoft.com/office/drawing/2014/main" id="{D5922D9C-DA60-913B-2D41-2B6C261FE1A3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5738" name="Oval 5737">
                <a:extLst>
                  <a:ext uri="{FF2B5EF4-FFF2-40B4-BE49-F238E27FC236}">
                    <a16:creationId xmlns:a16="http://schemas.microsoft.com/office/drawing/2014/main" id="{67863E94-6165-BC3E-9C49-F891CD388327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9" name="Group 5718">
              <a:extLst>
                <a:ext uri="{FF2B5EF4-FFF2-40B4-BE49-F238E27FC236}">
                  <a16:creationId xmlns:a16="http://schemas.microsoft.com/office/drawing/2014/main" id="{E5CE9D36-7119-450B-42A8-DC05233B62E4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36" name="Oval 5735">
                <a:extLst>
                  <a:ext uri="{FF2B5EF4-FFF2-40B4-BE49-F238E27FC236}">
                    <a16:creationId xmlns:a16="http://schemas.microsoft.com/office/drawing/2014/main" id="{9B24009C-A600-EB54-1DD1-D965EB5A15AE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0" name="Group 5719">
              <a:extLst>
                <a:ext uri="{FF2B5EF4-FFF2-40B4-BE49-F238E27FC236}">
                  <a16:creationId xmlns:a16="http://schemas.microsoft.com/office/drawing/2014/main" id="{225E01E9-7081-0C57-244D-73E3C4848DD1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5732" name="Straight Connector 5731">
                <a:extLst>
                  <a:ext uri="{FF2B5EF4-FFF2-40B4-BE49-F238E27FC236}">
                    <a16:creationId xmlns:a16="http://schemas.microsoft.com/office/drawing/2014/main" id="{2BC09E69-2367-1DF4-BB02-71C78FD94DD9}"/>
                  </a:ext>
                </a:extLst>
              </p:cNvPr>
              <p:cNvCxnSpPr/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3" name="Straight Connector 5732">
                <a:extLst>
                  <a:ext uri="{FF2B5EF4-FFF2-40B4-BE49-F238E27FC236}">
                    <a16:creationId xmlns:a16="http://schemas.microsoft.com/office/drawing/2014/main" id="{B4557C36-41A2-D419-5CA1-F75D7D399CB1}"/>
                  </a:ext>
                </a:extLst>
              </p:cNvPr>
              <p:cNvCxnSpPr/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4" name="Straight Connector 5733">
                <a:extLst>
                  <a:ext uri="{FF2B5EF4-FFF2-40B4-BE49-F238E27FC236}">
                    <a16:creationId xmlns:a16="http://schemas.microsoft.com/office/drawing/2014/main" id="{B650F6A1-55CA-8D47-16FA-C41C89D9778A}"/>
                  </a:ext>
                </a:extLst>
              </p:cNvPr>
              <p:cNvCxnSpPr/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5" name="Straight Connector 5734">
                <a:extLst>
                  <a:ext uri="{FF2B5EF4-FFF2-40B4-BE49-F238E27FC236}">
                    <a16:creationId xmlns:a16="http://schemas.microsoft.com/office/drawing/2014/main" id="{C0DFF0CE-4ABC-7E08-5DCB-1DABAA3497EA}"/>
                  </a:ext>
                </a:extLst>
              </p:cNvPr>
              <p:cNvCxnSpPr/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21" name="Straight Connector 5720">
              <a:extLst>
                <a:ext uri="{FF2B5EF4-FFF2-40B4-BE49-F238E27FC236}">
                  <a16:creationId xmlns:a16="http://schemas.microsoft.com/office/drawing/2014/main" id="{8C58F7AD-628A-A4BF-A73F-8E72CA98AF4A}"/>
                </a:ext>
              </a:extLst>
            </p:cNvPr>
            <p:cNvCxnSpPr/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2" name="Straight Connector 5721">
              <a:extLst>
                <a:ext uri="{FF2B5EF4-FFF2-40B4-BE49-F238E27FC236}">
                  <a16:creationId xmlns:a16="http://schemas.microsoft.com/office/drawing/2014/main" id="{0F46E8FC-6471-4F78-D12F-BC92F65F0564}"/>
                </a:ext>
              </a:extLst>
            </p:cNvPr>
            <p:cNvCxnSpPr/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3" name="Group 5722">
              <a:extLst>
                <a:ext uri="{FF2B5EF4-FFF2-40B4-BE49-F238E27FC236}">
                  <a16:creationId xmlns:a16="http://schemas.microsoft.com/office/drawing/2014/main" id="{49CC5E14-F64E-9566-4915-1762AFB2D7D9}"/>
                </a:ext>
              </a:extLst>
            </p:cNvPr>
            <p:cNvGrpSpPr/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5730" name="Oval 5729">
                <a:extLst>
                  <a:ext uri="{FF2B5EF4-FFF2-40B4-BE49-F238E27FC236}">
                    <a16:creationId xmlns:a16="http://schemas.microsoft.com/office/drawing/2014/main" id="{8C104901-018E-E4EF-C385-79ED043C5575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4" name="Group 5723">
              <a:extLst>
                <a:ext uri="{FF2B5EF4-FFF2-40B4-BE49-F238E27FC236}">
                  <a16:creationId xmlns:a16="http://schemas.microsoft.com/office/drawing/2014/main" id="{58677D4A-2D55-3BDB-C9C3-339B01349BBA}"/>
                </a:ext>
              </a:extLst>
            </p:cNvPr>
            <p:cNvGrpSpPr/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5728" name="Oval 5727">
                <a:extLst>
                  <a:ext uri="{FF2B5EF4-FFF2-40B4-BE49-F238E27FC236}">
                    <a16:creationId xmlns:a16="http://schemas.microsoft.com/office/drawing/2014/main" id="{F897F76E-2282-7EBD-138B-B203B33E15FA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5" name="Group 5724">
              <a:extLst>
                <a:ext uri="{FF2B5EF4-FFF2-40B4-BE49-F238E27FC236}">
                  <a16:creationId xmlns:a16="http://schemas.microsoft.com/office/drawing/2014/main" id="{6D4139F5-65B7-2B77-7737-309665CDA06C}"/>
                </a:ext>
              </a:extLst>
            </p:cNvPr>
            <p:cNvGrpSpPr/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5726" name="Oval 5725">
                <a:extLst>
                  <a:ext uri="{FF2B5EF4-FFF2-40B4-BE49-F238E27FC236}">
                    <a16:creationId xmlns:a16="http://schemas.microsoft.com/office/drawing/2014/main" id="{9FDEF0C0-4547-5378-C6B2-7990329DFDB9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52" name="Picture 5751" descr="A qr code with blue dots&#10;&#10;AI-generated content may be incorrect.">
            <a:extLst>
              <a:ext uri="{FF2B5EF4-FFF2-40B4-BE49-F238E27FC236}">
                <a16:creationId xmlns:a16="http://schemas.microsoft.com/office/drawing/2014/main" id="{DB0740C3-5919-4DFD-2E92-15692C3E1C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556" y="13336099"/>
            <a:ext cx="2238916" cy="2230603"/>
          </a:xfrm>
          <a:prstGeom prst="rect">
            <a:avLst/>
          </a:prstGeom>
        </p:spPr>
      </p:pic>
      <p:pic>
        <p:nvPicPr>
          <p:cNvPr id="5753" name="Picture 5752">
            <a:extLst>
              <a:ext uri="{FF2B5EF4-FFF2-40B4-BE49-F238E27FC236}">
                <a16:creationId xmlns:a16="http://schemas.microsoft.com/office/drawing/2014/main" id="{4E3B6D3F-AB62-7E7C-5733-BD59366917E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5754" name="Group 5753">
            <a:extLst>
              <a:ext uri="{FF2B5EF4-FFF2-40B4-BE49-F238E27FC236}">
                <a16:creationId xmlns:a16="http://schemas.microsoft.com/office/drawing/2014/main" id="{4AA13666-8906-F52B-C12E-472C270DE847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5755" name="Picture 5754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5A7DAF6F-72B9-3A5C-1CBE-21EEA690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5756" name="Picture 575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1C30BC6-B36D-1277-AEE0-973E7405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5757" name="Picture 5756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3C61462C-4F21-DD3B-CC3E-0CC87BED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5758" name="Picture 5757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C5D63F48-4A77-56D5-CAD7-2675DFF8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5759" name="Picture 5758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7B605D89-FCE9-B0A7-873E-33E50244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5760" name="Picture 5759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1C342694-D981-C089-2417-A5CDD2F6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5761" name="Picture 576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992324E-97CB-7A3F-FB0F-BB2B0CD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5762" name="Picture 5761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9C6909EF-65A0-79CE-FF75-CE5B1E1C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5763" name="Picture 576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332898D-D6D4-ACF2-1578-16679677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5764" name="Picture 5763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1C9D126F-4658-89B1-0237-D50C66DD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5765" name="Picture 576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706CF8C-EA7F-2D9D-BAF5-8D1DBE81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5766" name="Picture 576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F0CC9ED-F15B-1DB4-CB7B-52BF4A857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5767" name="Picture 5766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79AE86CA-978D-9E06-5D43-2655BD65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5768" name="Picture 5767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81EFB84E-F1D8-D915-6F91-2D382581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5769" name="Picture 5768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DD7B089E-0D98-3217-74C9-09843C56E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5770" name="Picture 5769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6237305-197A-C2D6-D43B-B89F0C4C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5771" name="Picture 5770" descr="Two robots on a green ball&#10;&#10;AI-generated content may be incorrect.">
            <a:extLst>
              <a:ext uri="{FF2B5EF4-FFF2-40B4-BE49-F238E27FC236}">
                <a16:creationId xmlns:a16="http://schemas.microsoft.com/office/drawing/2014/main" id="{A3DBCF7C-E5EC-71E9-7EFC-98D20A2AB9C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5772" name="Picture 5771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9AB8CEC6-3196-D4C9-736A-633D5B51645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  <p:sp>
        <p:nvSpPr>
          <p:cNvPr id="5773" name="TextBox 5772">
            <a:extLst>
              <a:ext uri="{FF2B5EF4-FFF2-40B4-BE49-F238E27FC236}">
                <a16:creationId xmlns:a16="http://schemas.microsoft.com/office/drawing/2014/main" id="{49BE6683-88CE-BFB7-C4A8-EAFA486F7A56}"/>
              </a:ext>
            </a:extLst>
          </p:cNvPr>
          <p:cNvSpPr txBox="1"/>
          <p:nvPr/>
        </p:nvSpPr>
        <p:spPr>
          <a:xfrm>
            <a:off x="19475029" y="15902091"/>
            <a:ext cx="3849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rgbClr val="6EF7F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SEE THIS POSTER COME TO LIFE IN AR</a:t>
            </a:r>
          </a:p>
        </p:txBody>
      </p:sp>
      <p:grpSp>
        <p:nvGrpSpPr>
          <p:cNvPr id="5179" name="Group 5178">
            <a:extLst>
              <a:ext uri="{FF2B5EF4-FFF2-40B4-BE49-F238E27FC236}">
                <a16:creationId xmlns:a16="http://schemas.microsoft.com/office/drawing/2014/main" id="{232914A7-8A5B-8616-E4CB-A830311A9604}"/>
              </a:ext>
            </a:extLst>
          </p:cNvPr>
          <p:cNvGrpSpPr/>
          <p:nvPr/>
        </p:nvGrpSpPr>
        <p:grpSpPr>
          <a:xfrm>
            <a:off x="9176720" y="5250411"/>
            <a:ext cx="6730051" cy="11335793"/>
            <a:chOff x="9176720" y="5250411"/>
            <a:chExt cx="6730051" cy="11335793"/>
          </a:xfrm>
        </p:grpSpPr>
        <p:sp>
          <p:nvSpPr>
            <p:cNvPr id="5180" name="Freeform: Shape 5179">
              <a:extLst>
                <a:ext uri="{FF2B5EF4-FFF2-40B4-BE49-F238E27FC236}">
                  <a16:creationId xmlns:a16="http://schemas.microsoft.com/office/drawing/2014/main" id="{29632F71-ACF1-1EAD-C438-B28E4552D476}"/>
                </a:ext>
              </a:extLst>
            </p:cNvPr>
            <p:cNvSpPr/>
            <p:nvPr/>
          </p:nvSpPr>
          <p:spPr>
            <a:xfrm rot="18927728">
              <a:off x="10524066" y="15895608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1" name="Freeform: Shape 5180">
              <a:extLst>
                <a:ext uri="{FF2B5EF4-FFF2-40B4-BE49-F238E27FC236}">
                  <a16:creationId xmlns:a16="http://schemas.microsoft.com/office/drawing/2014/main" id="{DCAB8EFD-CEF7-E7FD-8E17-5F13A486AD40}"/>
                </a:ext>
              </a:extLst>
            </p:cNvPr>
            <p:cNvSpPr/>
            <p:nvPr/>
          </p:nvSpPr>
          <p:spPr>
            <a:xfrm rot="715517">
              <a:off x="9831724" y="14926283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2" name="Freeform: Shape 5181">
              <a:extLst>
                <a:ext uri="{FF2B5EF4-FFF2-40B4-BE49-F238E27FC236}">
                  <a16:creationId xmlns:a16="http://schemas.microsoft.com/office/drawing/2014/main" id="{2F99D8AE-9338-B1FD-7218-5FBF30D69F74}"/>
                </a:ext>
              </a:extLst>
            </p:cNvPr>
            <p:cNvSpPr/>
            <p:nvPr/>
          </p:nvSpPr>
          <p:spPr>
            <a:xfrm>
              <a:off x="11388784" y="14829793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3" name="Freeform: Shape 5182">
              <a:extLst>
                <a:ext uri="{FF2B5EF4-FFF2-40B4-BE49-F238E27FC236}">
                  <a16:creationId xmlns:a16="http://schemas.microsoft.com/office/drawing/2014/main" id="{5649C0F1-3450-9628-338B-3F5D3AFEF625}"/>
                </a:ext>
              </a:extLst>
            </p:cNvPr>
            <p:cNvSpPr/>
            <p:nvPr/>
          </p:nvSpPr>
          <p:spPr>
            <a:xfrm>
              <a:off x="11337245" y="14857198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4" name="Group 5183">
              <a:extLst>
                <a:ext uri="{FF2B5EF4-FFF2-40B4-BE49-F238E27FC236}">
                  <a16:creationId xmlns:a16="http://schemas.microsoft.com/office/drawing/2014/main" id="{05913A2E-7CC7-F24B-2ADA-E53CAB2144CC}"/>
                </a:ext>
              </a:extLst>
            </p:cNvPr>
            <p:cNvGrpSpPr/>
            <p:nvPr/>
          </p:nvGrpSpPr>
          <p:grpSpPr>
            <a:xfrm>
              <a:off x="9849122" y="5250411"/>
              <a:ext cx="6057649" cy="10170008"/>
              <a:chOff x="9279085" y="5572991"/>
              <a:chExt cx="6057649" cy="10170008"/>
            </a:xfrm>
          </p:grpSpPr>
          <p:grpSp>
            <p:nvGrpSpPr>
              <p:cNvPr id="5449" name="Group 5448">
                <a:extLst>
                  <a:ext uri="{FF2B5EF4-FFF2-40B4-BE49-F238E27FC236}">
                    <a16:creationId xmlns:a16="http://schemas.microsoft.com/office/drawing/2014/main" id="{C8024594-C62A-5428-5F0D-5BBA0FE33B1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5452" name="Rectangle 7">
                  <a:extLst>
                    <a:ext uri="{FF2B5EF4-FFF2-40B4-BE49-F238E27FC236}">
                      <a16:creationId xmlns:a16="http://schemas.microsoft.com/office/drawing/2014/main" id="{78FF4A22-EDBF-B36E-9932-DFE762AD3845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53" name="Group 5452">
                  <a:extLst>
                    <a:ext uri="{FF2B5EF4-FFF2-40B4-BE49-F238E27FC236}">
                      <a16:creationId xmlns:a16="http://schemas.microsoft.com/office/drawing/2014/main" id="{BE1D2E52-30B9-D868-1528-DB30A8985B4C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5454" name="Freeform: Shape 5453">
                    <a:extLst>
                      <a:ext uri="{FF2B5EF4-FFF2-40B4-BE49-F238E27FC236}">
                        <a16:creationId xmlns:a16="http://schemas.microsoft.com/office/drawing/2014/main" id="{20F15FFD-A1B0-5D9D-721C-BBD71547AA8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5" name="Freeform: Shape 5454">
                    <a:extLst>
                      <a:ext uri="{FF2B5EF4-FFF2-40B4-BE49-F238E27FC236}">
                        <a16:creationId xmlns:a16="http://schemas.microsoft.com/office/drawing/2014/main" id="{0967FC12-96D8-A9D6-08BE-F2EEA32ADE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6" name="Freeform: Shape 5455">
                    <a:extLst>
                      <a:ext uri="{FF2B5EF4-FFF2-40B4-BE49-F238E27FC236}">
                        <a16:creationId xmlns:a16="http://schemas.microsoft.com/office/drawing/2014/main" id="{491A3425-F547-DA16-6D93-08FFB055E2D5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7" name="Freeform: Shape 5456">
                    <a:extLst>
                      <a:ext uri="{FF2B5EF4-FFF2-40B4-BE49-F238E27FC236}">
                        <a16:creationId xmlns:a16="http://schemas.microsoft.com/office/drawing/2014/main" id="{D2C33B02-8A90-51C5-05E1-CF69E837CE8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8" name="Freeform: Shape 5457">
                    <a:extLst>
                      <a:ext uri="{FF2B5EF4-FFF2-40B4-BE49-F238E27FC236}">
                        <a16:creationId xmlns:a16="http://schemas.microsoft.com/office/drawing/2014/main" id="{00077567-3D14-A089-A073-4369C4DA1522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9" name="Freeform: Shape 5458">
                    <a:extLst>
                      <a:ext uri="{FF2B5EF4-FFF2-40B4-BE49-F238E27FC236}">
                        <a16:creationId xmlns:a16="http://schemas.microsoft.com/office/drawing/2014/main" id="{E83E31EB-6F45-9AF1-AB93-212DC61E9C76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0" name="Freeform: Shape 5459">
                    <a:extLst>
                      <a:ext uri="{FF2B5EF4-FFF2-40B4-BE49-F238E27FC236}">
                        <a16:creationId xmlns:a16="http://schemas.microsoft.com/office/drawing/2014/main" id="{97CD2B5B-B285-E79C-F2BB-7FC2E7A3288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1" name="Freeform: Shape 5460">
                    <a:extLst>
                      <a:ext uri="{FF2B5EF4-FFF2-40B4-BE49-F238E27FC236}">
                        <a16:creationId xmlns:a16="http://schemas.microsoft.com/office/drawing/2014/main" id="{780090B8-CD4C-B0F4-FD85-EAC88BECA0D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2" name="Freeform: Shape 5461">
                    <a:extLst>
                      <a:ext uri="{FF2B5EF4-FFF2-40B4-BE49-F238E27FC236}">
                        <a16:creationId xmlns:a16="http://schemas.microsoft.com/office/drawing/2014/main" id="{506951AD-770C-0C00-04F1-E474E7FAE3A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3" name="Freeform: Shape 5462">
                    <a:extLst>
                      <a:ext uri="{FF2B5EF4-FFF2-40B4-BE49-F238E27FC236}">
                        <a16:creationId xmlns:a16="http://schemas.microsoft.com/office/drawing/2014/main" id="{9797CD39-181F-E51C-6292-18A499723A8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4" name="Freeform: Shape 5463">
                    <a:extLst>
                      <a:ext uri="{FF2B5EF4-FFF2-40B4-BE49-F238E27FC236}">
                        <a16:creationId xmlns:a16="http://schemas.microsoft.com/office/drawing/2014/main" id="{7AE0AC1F-B35C-79B8-116D-43AAD6C0253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5" name="Freeform: Shape 5464">
                    <a:extLst>
                      <a:ext uri="{FF2B5EF4-FFF2-40B4-BE49-F238E27FC236}">
                        <a16:creationId xmlns:a16="http://schemas.microsoft.com/office/drawing/2014/main" id="{01F74CC4-832D-5084-6AB6-F3B13FB4FD0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6" name="Freeform: Shape 5465">
                    <a:extLst>
                      <a:ext uri="{FF2B5EF4-FFF2-40B4-BE49-F238E27FC236}">
                        <a16:creationId xmlns:a16="http://schemas.microsoft.com/office/drawing/2014/main" id="{EE33D300-5C87-D340-EE07-117436883C2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7" name="Freeform: Shape 5466">
                    <a:extLst>
                      <a:ext uri="{FF2B5EF4-FFF2-40B4-BE49-F238E27FC236}">
                        <a16:creationId xmlns:a16="http://schemas.microsoft.com/office/drawing/2014/main" id="{92C05316-119F-498D-29A3-600F5A5089A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8" name="Freeform: Shape 5467">
                    <a:extLst>
                      <a:ext uri="{FF2B5EF4-FFF2-40B4-BE49-F238E27FC236}">
                        <a16:creationId xmlns:a16="http://schemas.microsoft.com/office/drawing/2014/main" id="{7FDA8B5C-A693-5C5C-5B00-B69A7CE9172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9" name="Freeform: Shape 5468">
                    <a:extLst>
                      <a:ext uri="{FF2B5EF4-FFF2-40B4-BE49-F238E27FC236}">
                        <a16:creationId xmlns:a16="http://schemas.microsoft.com/office/drawing/2014/main" id="{1F6F95C2-8C0B-A745-1CD5-ABE4220B987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0" name="Freeform: Shape 5469">
                    <a:extLst>
                      <a:ext uri="{FF2B5EF4-FFF2-40B4-BE49-F238E27FC236}">
                        <a16:creationId xmlns:a16="http://schemas.microsoft.com/office/drawing/2014/main" id="{47F68980-F846-E344-2B1A-7099BFB5D9C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1" name="Freeform: Shape 5470">
                    <a:extLst>
                      <a:ext uri="{FF2B5EF4-FFF2-40B4-BE49-F238E27FC236}">
                        <a16:creationId xmlns:a16="http://schemas.microsoft.com/office/drawing/2014/main" id="{0D5D9365-3ADF-7FD6-D980-27EA7D35F4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2" name="Freeform: Shape 5471">
                    <a:extLst>
                      <a:ext uri="{FF2B5EF4-FFF2-40B4-BE49-F238E27FC236}">
                        <a16:creationId xmlns:a16="http://schemas.microsoft.com/office/drawing/2014/main" id="{3051F6F2-AE76-F40C-791A-1FC4DA3453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3" name="Freeform: Shape 5472">
                    <a:extLst>
                      <a:ext uri="{FF2B5EF4-FFF2-40B4-BE49-F238E27FC236}">
                        <a16:creationId xmlns:a16="http://schemas.microsoft.com/office/drawing/2014/main" id="{3615E44C-DCFD-7DB1-6261-4BD18162044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4" name="Freeform: Shape 5473">
                    <a:extLst>
                      <a:ext uri="{FF2B5EF4-FFF2-40B4-BE49-F238E27FC236}">
                        <a16:creationId xmlns:a16="http://schemas.microsoft.com/office/drawing/2014/main" id="{859CB524-8076-72DE-E274-471829F1B43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5" name="Freeform: Shape 5474">
                    <a:extLst>
                      <a:ext uri="{FF2B5EF4-FFF2-40B4-BE49-F238E27FC236}">
                        <a16:creationId xmlns:a16="http://schemas.microsoft.com/office/drawing/2014/main" id="{84D1685B-655A-1554-3658-3635A8BDEFF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6" name="Freeform: Shape 5475">
                    <a:extLst>
                      <a:ext uri="{FF2B5EF4-FFF2-40B4-BE49-F238E27FC236}">
                        <a16:creationId xmlns:a16="http://schemas.microsoft.com/office/drawing/2014/main" id="{A209DE71-F6CC-A07E-EF2E-250D5F9AC64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7" name="Freeform: Shape 5476">
                    <a:extLst>
                      <a:ext uri="{FF2B5EF4-FFF2-40B4-BE49-F238E27FC236}">
                        <a16:creationId xmlns:a16="http://schemas.microsoft.com/office/drawing/2014/main" id="{76FF41AF-7D28-2B1D-7C8C-B0753ED1A76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8" name="Freeform: Shape 5477">
                    <a:extLst>
                      <a:ext uri="{FF2B5EF4-FFF2-40B4-BE49-F238E27FC236}">
                        <a16:creationId xmlns:a16="http://schemas.microsoft.com/office/drawing/2014/main" id="{44003564-EAF4-E1D8-25B7-565E2FA05EB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9" name="Freeform: Shape 5478">
                    <a:extLst>
                      <a:ext uri="{FF2B5EF4-FFF2-40B4-BE49-F238E27FC236}">
                        <a16:creationId xmlns:a16="http://schemas.microsoft.com/office/drawing/2014/main" id="{FE01AA79-8C17-11D8-FA8E-B62337970F2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0" name="Freeform: Shape 5479">
                    <a:extLst>
                      <a:ext uri="{FF2B5EF4-FFF2-40B4-BE49-F238E27FC236}">
                        <a16:creationId xmlns:a16="http://schemas.microsoft.com/office/drawing/2014/main" id="{12792149-4CD0-D14C-A16E-A788652C60A2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1" name="Freeform: Shape 5480">
                    <a:extLst>
                      <a:ext uri="{FF2B5EF4-FFF2-40B4-BE49-F238E27FC236}">
                        <a16:creationId xmlns:a16="http://schemas.microsoft.com/office/drawing/2014/main" id="{75716ED0-A30D-C592-06A7-007B5FCC7EB9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2" name="Freeform: Shape 5481">
                    <a:extLst>
                      <a:ext uri="{FF2B5EF4-FFF2-40B4-BE49-F238E27FC236}">
                        <a16:creationId xmlns:a16="http://schemas.microsoft.com/office/drawing/2014/main" id="{8FE7EACC-E3B5-5616-8290-BD0C6A6976BC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3" name="Freeform: Shape 5482">
                    <a:extLst>
                      <a:ext uri="{FF2B5EF4-FFF2-40B4-BE49-F238E27FC236}">
                        <a16:creationId xmlns:a16="http://schemas.microsoft.com/office/drawing/2014/main" id="{07E58B73-1F3C-5F20-3667-4079FAC44EC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5450" name="Rectangle 2754">
                <a:extLst>
                  <a:ext uri="{FF2B5EF4-FFF2-40B4-BE49-F238E27FC236}">
                    <a16:creationId xmlns:a16="http://schemas.microsoft.com/office/drawing/2014/main" id="{CEE6B1FB-8304-4740-4E9A-EDC4AFEF6375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51" name="Freeform: Shape 5450">
                <a:extLst>
                  <a:ext uri="{FF2B5EF4-FFF2-40B4-BE49-F238E27FC236}">
                    <a16:creationId xmlns:a16="http://schemas.microsoft.com/office/drawing/2014/main" id="{64B14F4D-2F9C-60F3-9644-CF88E972F56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5" name="Rectangle 2819">
              <a:extLst>
                <a:ext uri="{FF2B5EF4-FFF2-40B4-BE49-F238E27FC236}">
                  <a16:creationId xmlns:a16="http://schemas.microsoft.com/office/drawing/2014/main" id="{0B55A4B5-4090-4A60-251F-AD2F1F829F9B}"/>
                </a:ext>
              </a:extLst>
            </p:cNvPr>
            <p:cNvSpPr/>
            <p:nvPr/>
          </p:nvSpPr>
          <p:spPr>
            <a:xfrm>
              <a:off x="14566936" y="10465187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6" name="Rectangle 2827">
              <a:extLst>
                <a:ext uri="{FF2B5EF4-FFF2-40B4-BE49-F238E27FC236}">
                  <a16:creationId xmlns:a16="http://schemas.microsoft.com/office/drawing/2014/main" id="{B9B994F9-BEB2-82ED-C1C0-25A244B692CF}"/>
                </a:ext>
              </a:extLst>
            </p:cNvPr>
            <p:cNvSpPr/>
            <p:nvPr/>
          </p:nvSpPr>
          <p:spPr>
            <a:xfrm>
              <a:off x="14841958" y="10655660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7" name="Rectangle 7">
              <a:extLst>
                <a:ext uri="{FF2B5EF4-FFF2-40B4-BE49-F238E27FC236}">
                  <a16:creationId xmlns:a16="http://schemas.microsoft.com/office/drawing/2014/main" id="{A4C2B15A-FB88-0014-90A2-C7DDA46FD452}"/>
                </a:ext>
              </a:extLst>
            </p:cNvPr>
            <p:cNvSpPr/>
            <p:nvPr/>
          </p:nvSpPr>
          <p:spPr>
            <a:xfrm rot="715517">
              <a:off x="11371354" y="6319955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8" name="Group 5187">
              <a:extLst>
                <a:ext uri="{FF2B5EF4-FFF2-40B4-BE49-F238E27FC236}">
                  <a16:creationId xmlns:a16="http://schemas.microsoft.com/office/drawing/2014/main" id="{5FECB471-EA93-DAEA-73BE-697DF789EA9C}"/>
                </a:ext>
              </a:extLst>
            </p:cNvPr>
            <p:cNvGrpSpPr/>
            <p:nvPr/>
          </p:nvGrpSpPr>
          <p:grpSpPr>
            <a:xfrm>
              <a:off x="11471400" y="6340157"/>
              <a:ext cx="3470274" cy="3024319"/>
              <a:chOff x="10901363" y="6662737"/>
              <a:chExt cx="3470274" cy="3024319"/>
            </a:xfrm>
          </p:grpSpPr>
          <p:sp>
            <p:nvSpPr>
              <p:cNvPr id="5446" name="Freeform: Shape 5445">
                <a:extLst>
                  <a:ext uri="{FF2B5EF4-FFF2-40B4-BE49-F238E27FC236}">
                    <a16:creationId xmlns:a16="http://schemas.microsoft.com/office/drawing/2014/main" id="{0F9F8805-6C58-E80E-7BCA-0C45AD437EDC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7" name="Freeform: Shape 5446">
                <a:extLst>
                  <a:ext uri="{FF2B5EF4-FFF2-40B4-BE49-F238E27FC236}">
                    <a16:creationId xmlns:a16="http://schemas.microsoft.com/office/drawing/2014/main" id="{CDE1E9FC-1059-3F62-C491-915B41B92FB2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8" name="Freeform: Shape 5447">
                <a:extLst>
                  <a:ext uri="{FF2B5EF4-FFF2-40B4-BE49-F238E27FC236}">
                    <a16:creationId xmlns:a16="http://schemas.microsoft.com/office/drawing/2014/main" id="{196B5855-8E09-2E39-6E60-456BCEA9938A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9" name="Freeform: Shape 5188">
              <a:extLst>
                <a:ext uri="{FF2B5EF4-FFF2-40B4-BE49-F238E27FC236}">
                  <a16:creationId xmlns:a16="http://schemas.microsoft.com/office/drawing/2014/main" id="{9A4C9661-3B4D-596E-D1A1-D744176B9C4E}"/>
                </a:ext>
              </a:extLst>
            </p:cNvPr>
            <p:cNvSpPr/>
            <p:nvPr/>
          </p:nvSpPr>
          <p:spPr>
            <a:xfrm>
              <a:off x="11380911" y="784669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0" name="Freeform: Shape 5189">
              <a:extLst>
                <a:ext uri="{FF2B5EF4-FFF2-40B4-BE49-F238E27FC236}">
                  <a16:creationId xmlns:a16="http://schemas.microsoft.com/office/drawing/2014/main" id="{C473CC0E-C6B2-7AE0-7990-6F9F14893C0C}"/>
                </a:ext>
              </a:extLst>
            </p:cNvPr>
            <p:cNvSpPr/>
            <p:nvPr/>
          </p:nvSpPr>
          <p:spPr>
            <a:xfrm>
              <a:off x="11374562" y="626237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1" name="Freeform: Shape 5190">
              <a:extLst>
                <a:ext uri="{FF2B5EF4-FFF2-40B4-BE49-F238E27FC236}">
                  <a16:creationId xmlns:a16="http://schemas.microsoft.com/office/drawing/2014/main" id="{BEA98DC4-E8F0-41E5-F806-F7BBC6FBA016}"/>
                </a:ext>
              </a:extLst>
            </p:cNvPr>
            <p:cNvSpPr/>
            <p:nvPr/>
          </p:nvSpPr>
          <p:spPr>
            <a:xfrm>
              <a:off x="14832301" y="10635934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2" name="Freeform: Shape 5191">
              <a:extLst>
                <a:ext uri="{FF2B5EF4-FFF2-40B4-BE49-F238E27FC236}">
                  <a16:creationId xmlns:a16="http://schemas.microsoft.com/office/drawing/2014/main" id="{8CF5E131-D432-75DA-91E2-0F5537BFB3C3}"/>
                </a:ext>
              </a:extLst>
            </p:cNvPr>
            <p:cNvSpPr/>
            <p:nvPr/>
          </p:nvSpPr>
          <p:spPr>
            <a:xfrm>
              <a:off x="14566936" y="10885299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93" name="Freeform: Shape 5192">
              <a:extLst>
                <a:ext uri="{FF2B5EF4-FFF2-40B4-BE49-F238E27FC236}">
                  <a16:creationId xmlns:a16="http://schemas.microsoft.com/office/drawing/2014/main" id="{456284AE-97CA-C360-4822-55FAF291E9BC}"/>
                </a:ext>
              </a:extLst>
            </p:cNvPr>
            <p:cNvSpPr/>
            <p:nvPr/>
          </p:nvSpPr>
          <p:spPr>
            <a:xfrm>
              <a:off x="14657987" y="10519251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4" name="Freeform: Shape 5193">
              <a:extLst>
                <a:ext uri="{FF2B5EF4-FFF2-40B4-BE49-F238E27FC236}">
                  <a16:creationId xmlns:a16="http://schemas.microsoft.com/office/drawing/2014/main" id="{F811A5DB-F763-4AE4-0962-DB750CD615FB}"/>
                </a:ext>
              </a:extLst>
            </p:cNvPr>
            <p:cNvSpPr/>
            <p:nvPr/>
          </p:nvSpPr>
          <p:spPr>
            <a:xfrm>
              <a:off x="15059943" y="10469243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95" name="Group 5194">
              <a:extLst>
                <a:ext uri="{FF2B5EF4-FFF2-40B4-BE49-F238E27FC236}">
                  <a16:creationId xmlns:a16="http://schemas.microsoft.com/office/drawing/2014/main" id="{99FBC3EB-4016-C0DC-2296-E0CBC3CE723C}"/>
                </a:ext>
              </a:extLst>
            </p:cNvPr>
            <p:cNvGrpSpPr/>
            <p:nvPr/>
          </p:nvGrpSpPr>
          <p:grpSpPr>
            <a:xfrm>
              <a:off x="14817049" y="10040931"/>
              <a:ext cx="398239" cy="1029680"/>
              <a:chOff x="14247012" y="10363511"/>
              <a:chExt cx="398239" cy="1029680"/>
            </a:xfrm>
          </p:grpSpPr>
          <p:sp>
            <p:nvSpPr>
              <p:cNvPr id="5442" name="Freeform: Shape 5441">
                <a:extLst>
                  <a:ext uri="{FF2B5EF4-FFF2-40B4-BE49-F238E27FC236}">
                    <a16:creationId xmlns:a16="http://schemas.microsoft.com/office/drawing/2014/main" id="{6E115BB4-A261-C02C-2A74-1B70B0E814E6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3" name="Freeform: Shape 5442">
                <a:extLst>
                  <a:ext uri="{FF2B5EF4-FFF2-40B4-BE49-F238E27FC236}">
                    <a16:creationId xmlns:a16="http://schemas.microsoft.com/office/drawing/2014/main" id="{60534C65-6A57-A1B2-1AC2-AAF7105E4B5C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4" name="Rectangle 2824">
                <a:extLst>
                  <a:ext uri="{FF2B5EF4-FFF2-40B4-BE49-F238E27FC236}">
                    <a16:creationId xmlns:a16="http://schemas.microsoft.com/office/drawing/2014/main" id="{5758B3FF-510C-0D79-0B37-FF7A6AB491FD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5" name="Freeform: Shape 5444">
                <a:extLst>
                  <a:ext uri="{FF2B5EF4-FFF2-40B4-BE49-F238E27FC236}">
                    <a16:creationId xmlns:a16="http://schemas.microsoft.com/office/drawing/2014/main" id="{96C708E0-9FF6-6CE5-9CBB-96ECACA545C5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96" name="Freeform: Shape 5195">
              <a:extLst>
                <a:ext uri="{FF2B5EF4-FFF2-40B4-BE49-F238E27FC236}">
                  <a16:creationId xmlns:a16="http://schemas.microsoft.com/office/drawing/2014/main" id="{E3A1F591-7256-7330-691C-6A2B93921DD2}"/>
                </a:ext>
              </a:extLst>
            </p:cNvPr>
            <p:cNvSpPr/>
            <p:nvPr/>
          </p:nvSpPr>
          <p:spPr>
            <a:xfrm>
              <a:off x="14664327" y="10566387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7" name="Rectangle 2841">
              <a:extLst>
                <a:ext uri="{FF2B5EF4-FFF2-40B4-BE49-F238E27FC236}">
                  <a16:creationId xmlns:a16="http://schemas.microsoft.com/office/drawing/2014/main" id="{781D00FA-8210-C19D-8245-B5D2F8FB0297}"/>
                </a:ext>
              </a:extLst>
            </p:cNvPr>
            <p:cNvSpPr/>
            <p:nvPr/>
          </p:nvSpPr>
          <p:spPr>
            <a:xfrm>
              <a:off x="13169254" y="12300194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8" name="Freeform: Shape 5197">
              <a:extLst>
                <a:ext uri="{FF2B5EF4-FFF2-40B4-BE49-F238E27FC236}">
                  <a16:creationId xmlns:a16="http://schemas.microsoft.com/office/drawing/2014/main" id="{265D9770-142D-5AD5-99E1-B0E5E6DAAC36}"/>
                </a:ext>
              </a:extLst>
            </p:cNvPr>
            <p:cNvSpPr/>
            <p:nvPr/>
          </p:nvSpPr>
          <p:spPr>
            <a:xfrm>
              <a:off x="14074159" y="12394093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9" name="Freeform: Shape 5198">
              <a:extLst>
                <a:ext uri="{FF2B5EF4-FFF2-40B4-BE49-F238E27FC236}">
                  <a16:creationId xmlns:a16="http://schemas.microsoft.com/office/drawing/2014/main" id="{2E2F313F-8A5B-A039-3C7E-B5C9667BE921}"/>
                </a:ext>
              </a:extLst>
            </p:cNvPr>
            <p:cNvSpPr/>
            <p:nvPr/>
          </p:nvSpPr>
          <p:spPr>
            <a:xfrm>
              <a:off x="14119221" y="12183913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0" name="Rectangle 2851">
              <a:extLst>
                <a:ext uri="{FF2B5EF4-FFF2-40B4-BE49-F238E27FC236}">
                  <a16:creationId xmlns:a16="http://schemas.microsoft.com/office/drawing/2014/main" id="{25FFEF97-47D9-7226-6B6A-F386C177766D}"/>
                </a:ext>
              </a:extLst>
            </p:cNvPr>
            <p:cNvSpPr/>
            <p:nvPr/>
          </p:nvSpPr>
          <p:spPr>
            <a:xfrm>
              <a:off x="13950334" y="12442637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1" name="Freeform: Shape 5200">
              <a:extLst>
                <a:ext uri="{FF2B5EF4-FFF2-40B4-BE49-F238E27FC236}">
                  <a16:creationId xmlns:a16="http://schemas.microsoft.com/office/drawing/2014/main" id="{6E7A74F2-0590-B444-B6DD-9E1E4811A095}"/>
                </a:ext>
              </a:extLst>
            </p:cNvPr>
            <p:cNvSpPr/>
            <p:nvPr/>
          </p:nvSpPr>
          <p:spPr>
            <a:xfrm>
              <a:off x="14075204" y="12442637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2" name="Freeform: Shape 5201">
              <a:extLst>
                <a:ext uri="{FF2B5EF4-FFF2-40B4-BE49-F238E27FC236}">
                  <a16:creationId xmlns:a16="http://schemas.microsoft.com/office/drawing/2014/main" id="{CA0C6DCC-786B-666D-7CD2-F14E43527054}"/>
                </a:ext>
              </a:extLst>
            </p:cNvPr>
            <p:cNvSpPr/>
            <p:nvPr/>
          </p:nvSpPr>
          <p:spPr>
            <a:xfrm>
              <a:off x="13742794" y="12308794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3" name="Group 5202">
              <a:extLst>
                <a:ext uri="{FF2B5EF4-FFF2-40B4-BE49-F238E27FC236}">
                  <a16:creationId xmlns:a16="http://schemas.microsoft.com/office/drawing/2014/main" id="{37D84284-CE24-5686-F276-32323087547E}"/>
                </a:ext>
              </a:extLst>
            </p:cNvPr>
            <p:cNvGrpSpPr/>
            <p:nvPr/>
          </p:nvGrpSpPr>
          <p:grpSpPr>
            <a:xfrm>
              <a:off x="13630215" y="6671971"/>
              <a:ext cx="216535" cy="248285"/>
              <a:chOff x="13647688" y="6849399"/>
              <a:chExt cx="216535" cy="248285"/>
            </a:xfrm>
          </p:grpSpPr>
          <p:sp>
            <p:nvSpPr>
              <p:cNvPr id="5440" name="Oval 5439">
                <a:extLst>
                  <a:ext uri="{FF2B5EF4-FFF2-40B4-BE49-F238E27FC236}">
                    <a16:creationId xmlns:a16="http://schemas.microsoft.com/office/drawing/2014/main" id="{13E68A25-C43B-ABF0-B4C5-1A6AE9C315F1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1" name="Oval 5440">
                <a:extLst>
                  <a:ext uri="{FF2B5EF4-FFF2-40B4-BE49-F238E27FC236}">
                    <a16:creationId xmlns:a16="http://schemas.microsoft.com/office/drawing/2014/main" id="{F907147B-71B3-2784-5ECA-3C00B047232D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4" name="Oval 5203">
              <a:extLst>
                <a:ext uri="{FF2B5EF4-FFF2-40B4-BE49-F238E27FC236}">
                  <a16:creationId xmlns:a16="http://schemas.microsoft.com/office/drawing/2014/main" id="{231C692C-2EC4-AC46-D669-697E3462F6D4}"/>
                </a:ext>
              </a:extLst>
            </p:cNvPr>
            <p:cNvSpPr/>
            <p:nvPr/>
          </p:nvSpPr>
          <p:spPr>
            <a:xfrm>
              <a:off x="14050266" y="6211236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5" name="Group 5204">
              <a:extLst>
                <a:ext uri="{FF2B5EF4-FFF2-40B4-BE49-F238E27FC236}">
                  <a16:creationId xmlns:a16="http://schemas.microsoft.com/office/drawing/2014/main" id="{8F23E45E-C019-0943-A6E4-CC9A8786E0C5}"/>
                </a:ext>
              </a:extLst>
            </p:cNvPr>
            <p:cNvGrpSpPr/>
            <p:nvPr/>
          </p:nvGrpSpPr>
          <p:grpSpPr>
            <a:xfrm rot="3172717">
              <a:off x="14340265" y="6532686"/>
              <a:ext cx="166727" cy="191174"/>
              <a:chOff x="13647688" y="6849399"/>
              <a:chExt cx="216535" cy="248285"/>
            </a:xfrm>
          </p:grpSpPr>
          <p:sp>
            <p:nvSpPr>
              <p:cNvPr id="5438" name="Oval 5437">
                <a:extLst>
                  <a:ext uri="{FF2B5EF4-FFF2-40B4-BE49-F238E27FC236}">
                    <a16:creationId xmlns:a16="http://schemas.microsoft.com/office/drawing/2014/main" id="{0CC46523-8C2E-2C47-6A1A-9E3B5BAB75C7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9" name="Oval 5438">
                <a:extLst>
                  <a:ext uri="{FF2B5EF4-FFF2-40B4-BE49-F238E27FC236}">
                    <a16:creationId xmlns:a16="http://schemas.microsoft.com/office/drawing/2014/main" id="{A73627C8-5DD6-5778-F483-9C9082AA90E6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6" name="Oval 5205">
              <a:extLst>
                <a:ext uri="{FF2B5EF4-FFF2-40B4-BE49-F238E27FC236}">
                  <a16:creationId xmlns:a16="http://schemas.microsoft.com/office/drawing/2014/main" id="{A00BAC35-63B6-6363-EC17-3C055B6FAA48}"/>
                </a:ext>
              </a:extLst>
            </p:cNvPr>
            <p:cNvSpPr/>
            <p:nvPr/>
          </p:nvSpPr>
          <p:spPr>
            <a:xfrm>
              <a:off x="14297101" y="6994757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7" name="Oval 5206">
              <a:extLst>
                <a:ext uri="{FF2B5EF4-FFF2-40B4-BE49-F238E27FC236}">
                  <a16:creationId xmlns:a16="http://schemas.microsoft.com/office/drawing/2014/main" id="{DB23826A-7199-374C-19FC-A1398C23757B}"/>
                </a:ext>
              </a:extLst>
            </p:cNvPr>
            <p:cNvSpPr/>
            <p:nvPr/>
          </p:nvSpPr>
          <p:spPr>
            <a:xfrm>
              <a:off x="13826611" y="7594260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8" name="Oval 5207">
              <a:extLst>
                <a:ext uri="{FF2B5EF4-FFF2-40B4-BE49-F238E27FC236}">
                  <a16:creationId xmlns:a16="http://schemas.microsoft.com/office/drawing/2014/main" id="{EB880077-82FB-D663-1EBE-6D80C2B01E1F}"/>
                </a:ext>
              </a:extLst>
            </p:cNvPr>
            <p:cNvSpPr/>
            <p:nvPr/>
          </p:nvSpPr>
          <p:spPr>
            <a:xfrm>
              <a:off x="14022460" y="6806897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9" name="Group 5208">
              <a:extLst>
                <a:ext uri="{FF2B5EF4-FFF2-40B4-BE49-F238E27FC236}">
                  <a16:creationId xmlns:a16="http://schemas.microsoft.com/office/drawing/2014/main" id="{B61B1873-1520-C863-AFA7-A83CFF4E08A6}"/>
                </a:ext>
              </a:extLst>
            </p:cNvPr>
            <p:cNvGrpSpPr/>
            <p:nvPr/>
          </p:nvGrpSpPr>
          <p:grpSpPr>
            <a:xfrm>
              <a:off x="12198414" y="7822803"/>
              <a:ext cx="499674" cy="555660"/>
              <a:chOff x="11628377" y="8145383"/>
              <a:chExt cx="499674" cy="555660"/>
            </a:xfrm>
          </p:grpSpPr>
          <p:grpSp>
            <p:nvGrpSpPr>
              <p:cNvPr id="5426" name="Group 5425">
                <a:extLst>
                  <a:ext uri="{FF2B5EF4-FFF2-40B4-BE49-F238E27FC236}">
                    <a16:creationId xmlns:a16="http://schemas.microsoft.com/office/drawing/2014/main" id="{55004694-AD15-9351-6483-AC31208C6A3A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5436" name="Freeform: Shape 5435">
                  <a:extLst>
                    <a:ext uri="{FF2B5EF4-FFF2-40B4-BE49-F238E27FC236}">
                      <a16:creationId xmlns:a16="http://schemas.microsoft.com/office/drawing/2014/main" id="{908A4190-74C0-0660-BB41-E32530E0ED7C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37" name="Freeform: Shape 5436">
                  <a:extLst>
                    <a:ext uri="{FF2B5EF4-FFF2-40B4-BE49-F238E27FC236}">
                      <a16:creationId xmlns:a16="http://schemas.microsoft.com/office/drawing/2014/main" id="{5C02AF81-6E42-BAD5-1D91-9416AD3341AA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427" name="Freeform: Shape 5426">
                <a:extLst>
                  <a:ext uri="{FF2B5EF4-FFF2-40B4-BE49-F238E27FC236}">
                    <a16:creationId xmlns:a16="http://schemas.microsoft.com/office/drawing/2014/main" id="{8616119C-A5B7-CCA6-E355-D9858DA48034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8" name="Freeform: Shape 5427">
                <a:extLst>
                  <a:ext uri="{FF2B5EF4-FFF2-40B4-BE49-F238E27FC236}">
                    <a16:creationId xmlns:a16="http://schemas.microsoft.com/office/drawing/2014/main" id="{8E08085E-8DB8-5113-4E27-5B59EDA0A1D2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9" name="Freeform: Shape 5428">
                <a:extLst>
                  <a:ext uri="{FF2B5EF4-FFF2-40B4-BE49-F238E27FC236}">
                    <a16:creationId xmlns:a16="http://schemas.microsoft.com/office/drawing/2014/main" id="{4FFD0415-8559-F3B5-A338-868EF9D07334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0" name="Freeform: Shape 5429">
                <a:extLst>
                  <a:ext uri="{FF2B5EF4-FFF2-40B4-BE49-F238E27FC236}">
                    <a16:creationId xmlns:a16="http://schemas.microsoft.com/office/drawing/2014/main" id="{97BD8A17-8D27-441E-53F8-53FD10D18513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1" name="Freeform: Shape 5430">
                <a:extLst>
                  <a:ext uri="{FF2B5EF4-FFF2-40B4-BE49-F238E27FC236}">
                    <a16:creationId xmlns:a16="http://schemas.microsoft.com/office/drawing/2014/main" id="{7A839892-2353-E8C8-EF14-482A63C6A7E5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2" name="Freeform: Shape 5431">
                <a:extLst>
                  <a:ext uri="{FF2B5EF4-FFF2-40B4-BE49-F238E27FC236}">
                    <a16:creationId xmlns:a16="http://schemas.microsoft.com/office/drawing/2014/main" id="{887CF887-3830-46A2-CA69-559C3F5C3A01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3" name="Freeform: Shape 5432">
                <a:extLst>
                  <a:ext uri="{FF2B5EF4-FFF2-40B4-BE49-F238E27FC236}">
                    <a16:creationId xmlns:a16="http://schemas.microsoft.com/office/drawing/2014/main" id="{A7DAB5E9-F0E6-955B-C9D9-F8367D644B0D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4" name="Oval 5433">
                <a:extLst>
                  <a:ext uri="{FF2B5EF4-FFF2-40B4-BE49-F238E27FC236}">
                    <a16:creationId xmlns:a16="http://schemas.microsoft.com/office/drawing/2014/main" id="{DD6B195B-4E3C-647A-CA10-23F68C129A84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5" name="Freeform: Shape 5434">
                <a:extLst>
                  <a:ext uri="{FF2B5EF4-FFF2-40B4-BE49-F238E27FC236}">
                    <a16:creationId xmlns:a16="http://schemas.microsoft.com/office/drawing/2014/main" id="{F7D1CBE4-579E-979C-BB9E-EFC6BA551C47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10" name="Freeform: Shape 5209">
              <a:extLst>
                <a:ext uri="{FF2B5EF4-FFF2-40B4-BE49-F238E27FC236}">
                  <a16:creationId xmlns:a16="http://schemas.microsoft.com/office/drawing/2014/main" id="{D9175B9D-8AB1-8996-6AEB-868A7532E220}"/>
                </a:ext>
              </a:extLst>
            </p:cNvPr>
            <p:cNvSpPr/>
            <p:nvPr/>
          </p:nvSpPr>
          <p:spPr>
            <a:xfrm>
              <a:off x="12966031" y="626554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1" name="Oval 5210">
              <a:extLst>
                <a:ext uri="{FF2B5EF4-FFF2-40B4-BE49-F238E27FC236}">
                  <a16:creationId xmlns:a16="http://schemas.microsoft.com/office/drawing/2014/main" id="{575613AD-3200-EF51-CF51-51BF7638E223}"/>
                </a:ext>
              </a:extLst>
            </p:cNvPr>
            <p:cNvSpPr/>
            <p:nvPr/>
          </p:nvSpPr>
          <p:spPr>
            <a:xfrm>
              <a:off x="13727317" y="7084842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12" name="Group 5211">
              <a:extLst>
                <a:ext uri="{FF2B5EF4-FFF2-40B4-BE49-F238E27FC236}">
                  <a16:creationId xmlns:a16="http://schemas.microsoft.com/office/drawing/2014/main" id="{1F2E05A8-25EE-DAE7-0355-B7BC481501ED}"/>
                </a:ext>
              </a:extLst>
            </p:cNvPr>
            <p:cNvGrpSpPr/>
            <p:nvPr/>
          </p:nvGrpSpPr>
          <p:grpSpPr>
            <a:xfrm>
              <a:off x="14078290" y="7657411"/>
              <a:ext cx="442423" cy="453600"/>
              <a:chOff x="13508253" y="7979991"/>
              <a:chExt cx="442423" cy="453600"/>
            </a:xfrm>
          </p:grpSpPr>
          <p:pic>
            <p:nvPicPr>
              <p:cNvPr id="5424" name="Picture 5423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D1A84551-1BEA-CA78-2CB2-9954A97BA79E}"/>
                  </a:ext>
                </a:extLst>
              </p:cNvPr>
              <p:cNvPicPr/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5425" name="Rectangle 2993">
                <a:extLst>
                  <a:ext uri="{FF2B5EF4-FFF2-40B4-BE49-F238E27FC236}">
                    <a16:creationId xmlns:a16="http://schemas.microsoft.com/office/drawing/2014/main" id="{0979725E-F09C-819E-1C63-86B513742786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3" name="Group 5212">
              <a:extLst>
                <a:ext uri="{FF2B5EF4-FFF2-40B4-BE49-F238E27FC236}">
                  <a16:creationId xmlns:a16="http://schemas.microsoft.com/office/drawing/2014/main" id="{77003135-B5EF-DE35-9AA8-A7DF35C78DE2}"/>
                </a:ext>
              </a:extLst>
            </p:cNvPr>
            <p:cNvGrpSpPr/>
            <p:nvPr/>
          </p:nvGrpSpPr>
          <p:grpSpPr>
            <a:xfrm>
              <a:off x="12652500" y="6961665"/>
              <a:ext cx="541066" cy="610598"/>
              <a:chOff x="12082463" y="7284245"/>
              <a:chExt cx="541066" cy="610598"/>
            </a:xfrm>
          </p:grpSpPr>
          <p:sp>
            <p:nvSpPr>
              <p:cNvPr id="5419" name="Freeform: Shape 5418">
                <a:extLst>
                  <a:ext uri="{FF2B5EF4-FFF2-40B4-BE49-F238E27FC236}">
                    <a16:creationId xmlns:a16="http://schemas.microsoft.com/office/drawing/2014/main" id="{C134D25C-7A79-BDF3-CC6A-EE5CE8A5BDC0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20" name="Group 5419">
                <a:extLst>
                  <a:ext uri="{FF2B5EF4-FFF2-40B4-BE49-F238E27FC236}">
                    <a16:creationId xmlns:a16="http://schemas.microsoft.com/office/drawing/2014/main" id="{647FA0DC-6B52-017C-70BF-B013596A1F46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5421" name="Freeform: Shape 5420">
                  <a:extLst>
                    <a:ext uri="{FF2B5EF4-FFF2-40B4-BE49-F238E27FC236}">
                      <a16:creationId xmlns:a16="http://schemas.microsoft.com/office/drawing/2014/main" id="{1C207F1F-3FF1-EA2C-3CC9-8FF71437B0D1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2" name="Freeform: Shape 5421">
                  <a:extLst>
                    <a:ext uri="{FF2B5EF4-FFF2-40B4-BE49-F238E27FC236}">
                      <a16:creationId xmlns:a16="http://schemas.microsoft.com/office/drawing/2014/main" id="{B2619139-ED2F-5C3E-B015-065943BB0B5C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3" name="Rectangle 3078">
                  <a:extLst>
                    <a:ext uri="{FF2B5EF4-FFF2-40B4-BE49-F238E27FC236}">
                      <a16:creationId xmlns:a16="http://schemas.microsoft.com/office/drawing/2014/main" id="{17602993-2ADE-1C8C-54BB-BBCD9A1F0BD9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4" name="Group 5213">
              <a:extLst>
                <a:ext uri="{FF2B5EF4-FFF2-40B4-BE49-F238E27FC236}">
                  <a16:creationId xmlns:a16="http://schemas.microsoft.com/office/drawing/2014/main" id="{C81FA7AD-6122-BF57-120E-07132A1B0DFE}"/>
                </a:ext>
              </a:extLst>
            </p:cNvPr>
            <p:cNvGrpSpPr/>
            <p:nvPr/>
          </p:nvGrpSpPr>
          <p:grpSpPr>
            <a:xfrm>
              <a:off x="12833475" y="7197408"/>
              <a:ext cx="479341" cy="553795"/>
              <a:chOff x="12263438" y="7519988"/>
              <a:chExt cx="479341" cy="553795"/>
            </a:xfrm>
          </p:grpSpPr>
          <p:sp>
            <p:nvSpPr>
              <p:cNvPr id="5416" name="Freeform: Shape 5415">
                <a:extLst>
                  <a:ext uri="{FF2B5EF4-FFF2-40B4-BE49-F238E27FC236}">
                    <a16:creationId xmlns:a16="http://schemas.microsoft.com/office/drawing/2014/main" id="{A179DE8F-AF32-5854-25EE-335A788A5FC7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7" name="Freeform: Shape 5416">
                <a:extLst>
                  <a:ext uri="{FF2B5EF4-FFF2-40B4-BE49-F238E27FC236}">
                    <a16:creationId xmlns:a16="http://schemas.microsoft.com/office/drawing/2014/main" id="{A0702715-1FE3-CCA4-62D9-FA81DFA19276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8" name="Rectangle 3073">
                <a:extLst>
                  <a:ext uri="{FF2B5EF4-FFF2-40B4-BE49-F238E27FC236}">
                    <a16:creationId xmlns:a16="http://schemas.microsoft.com/office/drawing/2014/main" id="{F3A4C2B7-8486-3B09-5E03-C1624369613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5" name="Group 5214">
              <a:extLst>
                <a:ext uri="{FF2B5EF4-FFF2-40B4-BE49-F238E27FC236}">
                  <a16:creationId xmlns:a16="http://schemas.microsoft.com/office/drawing/2014/main" id="{CCF70651-8CD4-E84C-A8CD-49BE826206FD}"/>
                </a:ext>
              </a:extLst>
            </p:cNvPr>
            <p:cNvGrpSpPr/>
            <p:nvPr/>
          </p:nvGrpSpPr>
          <p:grpSpPr>
            <a:xfrm>
              <a:off x="12747467" y="7006909"/>
              <a:ext cx="276508" cy="361084"/>
              <a:chOff x="12177430" y="7329489"/>
              <a:chExt cx="276508" cy="361084"/>
            </a:xfrm>
          </p:grpSpPr>
          <p:sp>
            <p:nvSpPr>
              <p:cNvPr id="5413" name="Freeform: Shape 5412">
                <a:extLst>
                  <a:ext uri="{FF2B5EF4-FFF2-40B4-BE49-F238E27FC236}">
                    <a16:creationId xmlns:a16="http://schemas.microsoft.com/office/drawing/2014/main" id="{CF37C5AE-F707-F8CA-F4A7-E9862E103AAE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4" name="Freeform: Shape 5413">
                <a:extLst>
                  <a:ext uri="{FF2B5EF4-FFF2-40B4-BE49-F238E27FC236}">
                    <a16:creationId xmlns:a16="http://schemas.microsoft.com/office/drawing/2014/main" id="{794A1E73-BD34-C4B7-9F48-C8CD2A59FCF0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5" name="Rectangle 3080">
                <a:extLst>
                  <a:ext uri="{FF2B5EF4-FFF2-40B4-BE49-F238E27FC236}">
                    <a16:creationId xmlns:a16="http://schemas.microsoft.com/office/drawing/2014/main" id="{A1491175-C746-6ACC-868A-9C8498F0435B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6" name="Group 5215">
              <a:extLst>
                <a:ext uri="{FF2B5EF4-FFF2-40B4-BE49-F238E27FC236}">
                  <a16:creationId xmlns:a16="http://schemas.microsoft.com/office/drawing/2014/main" id="{06990371-D279-81C9-FFBA-D8751430C851}"/>
                </a:ext>
              </a:extLst>
            </p:cNvPr>
            <p:cNvGrpSpPr/>
            <p:nvPr/>
          </p:nvGrpSpPr>
          <p:grpSpPr>
            <a:xfrm>
              <a:off x="12740353" y="6980609"/>
              <a:ext cx="226142" cy="272989"/>
              <a:chOff x="12170316" y="7303189"/>
              <a:chExt cx="226142" cy="272989"/>
            </a:xfrm>
          </p:grpSpPr>
          <p:sp>
            <p:nvSpPr>
              <p:cNvPr id="5407" name="Rectangle 3065">
                <a:extLst>
                  <a:ext uri="{FF2B5EF4-FFF2-40B4-BE49-F238E27FC236}">
                    <a16:creationId xmlns:a16="http://schemas.microsoft.com/office/drawing/2014/main" id="{4FCF728B-493B-5A80-E295-83F74D4391AE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08" name="Group 5407">
                <a:extLst>
                  <a:ext uri="{FF2B5EF4-FFF2-40B4-BE49-F238E27FC236}">
                    <a16:creationId xmlns:a16="http://schemas.microsoft.com/office/drawing/2014/main" id="{CC40DEA2-4D64-2ABE-72EE-90647A5E684B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5409" name="Freeform: Shape 5408">
                  <a:extLst>
                    <a:ext uri="{FF2B5EF4-FFF2-40B4-BE49-F238E27FC236}">
                      <a16:creationId xmlns:a16="http://schemas.microsoft.com/office/drawing/2014/main" id="{88ADC92A-0E8D-5E6C-6E76-C9502C85C111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0" name="Freeform: Shape 5409">
                  <a:extLst>
                    <a:ext uri="{FF2B5EF4-FFF2-40B4-BE49-F238E27FC236}">
                      <a16:creationId xmlns:a16="http://schemas.microsoft.com/office/drawing/2014/main" id="{51B873C6-25E1-E26C-B414-4F53ECB8DA2B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1" name="Freeform: Shape 5410">
                  <a:extLst>
                    <a:ext uri="{FF2B5EF4-FFF2-40B4-BE49-F238E27FC236}">
                      <a16:creationId xmlns:a16="http://schemas.microsoft.com/office/drawing/2014/main" id="{A1FF14FA-B540-2390-A43F-3AC778E5FF19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2" name="Freeform: Shape 5411">
                  <a:extLst>
                    <a:ext uri="{FF2B5EF4-FFF2-40B4-BE49-F238E27FC236}">
                      <a16:creationId xmlns:a16="http://schemas.microsoft.com/office/drawing/2014/main" id="{C9B1304F-CC5A-14B2-0C73-65ED3484168E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7" name="Group 5216">
              <a:extLst>
                <a:ext uri="{FF2B5EF4-FFF2-40B4-BE49-F238E27FC236}">
                  <a16:creationId xmlns:a16="http://schemas.microsoft.com/office/drawing/2014/main" id="{DE077763-7118-47F4-325E-3BE1CEC3C063}"/>
                </a:ext>
              </a:extLst>
            </p:cNvPr>
            <p:cNvGrpSpPr/>
            <p:nvPr/>
          </p:nvGrpSpPr>
          <p:grpSpPr>
            <a:xfrm>
              <a:off x="13050668" y="7348686"/>
              <a:ext cx="784152" cy="684227"/>
              <a:chOff x="12480631" y="7671266"/>
              <a:chExt cx="784152" cy="684227"/>
            </a:xfrm>
          </p:grpSpPr>
          <p:sp>
            <p:nvSpPr>
              <p:cNvPr id="5380" name="Freeform: Shape 5379">
                <a:extLst>
                  <a:ext uri="{FF2B5EF4-FFF2-40B4-BE49-F238E27FC236}">
                    <a16:creationId xmlns:a16="http://schemas.microsoft.com/office/drawing/2014/main" id="{0AFDF693-2C8B-FB4A-86B9-4128001109FD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81" name="Group 5380">
                <a:extLst>
                  <a:ext uri="{FF2B5EF4-FFF2-40B4-BE49-F238E27FC236}">
                    <a16:creationId xmlns:a16="http://schemas.microsoft.com/office/drawing/2014/main" id="{6FF3A293-A72F-A767-9F34-767F9EC06046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5382" name="Rectangle 3043">
                  <a:extLst>
                    <a:ext uri="{FF2B5EF4-FFF2-40B4-BE49-F238E27FC236}">
                      <a16:creationId xmlns:a16="http://schemas.microsoft.com/office/drawing/2014/main" id="{48AA2D59-C809-2766-A9EA-BE8E8FC84902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83" name="Group 5382">
                  <a:extLst>
                    <a:ext uri="{FF2B5EF4-FFF2-40B4-BE49-F238E27FC236}">
                      <a16:creationId xmlns:a16="http://schemas.microsoft.com/office/drawing/2014/main" id="{63E0F52F-5B85-A4A6-F343-FA75B0FE62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5384" name="Freeform: Shape 5383">
                    <a:extLst>
                      <a:ext uri="{FF2B5EF4-FFF2-40B4-BE49-F238E27FC236}">
                        <a16:creationId xmlns:a16="http://schemas.microsoft.com/office/drawing/2014/main" id="{6D83DFB9-8D75-CFC3-80D0-210AC0DBCABC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5" name="Freeform: Shape 5384">
                    <a:extLst>
                      <a:ext uri="{FF2B5EF4-FFF2-40B4-BE49-F238E27FC236}">
                        <a16:creationId xmlns:a16="http://schemas.microsoft.com/office/drawing/2014/main" id="{E7CBE29F-78E5-E759-8F74-CB92C4C425DE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6" name="Freeform: Shape 5385">
                    <a:extLst>
                      <a:ext uri="{FF2B5EF4-FFF2-40B4-BE49-F238E27FC236}">
                        <a16:creationId xmlns:a16="http://schemas.microsoft.com/office/drawing/2014/main" id="{F4E1845E-54DC-1D2F-A976-2368D064AB28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7" name="Rectangle 3040">
                    <a:extLst>
                      <a:ext uri="{FF2B5EF4-FFF2-40B4-BE49-F238E27FC236}">
                        <a16:creationId xmlns:a16="http://schemas.microsoft.com/office/drawing/2014/main" id="{B5E1F37F-C6A3-F6B1-A966-36859C06AC0E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8" name="Rectangle 3041">
                    <a:extLst>
                      <a:ext uri="{FF2B5EF4-FFF2-40B4-BE49-F238E27FC236}">
                        <a16:creationId xmlns:a16="http://schemas.microsoft.com/office/drawing/2014/main" id="{12532053-2226-C1B4-7D89-E15A89BF14F3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89" name="Group 5388">
                    <a:extLst>
                      <a:ext uri="{FF2B5EF4-FFF2-40B4-BE49-F238E27FC236}">
                        <a16:creationId xmlns:a16="http://schemas.microsoft.com/office/drawing/2014/main" id="{28BFC9C5-C3D1-8253-C6B3-914DD41996F1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5390" name="Group 5389">
                      <a:extLst>
                        <a:ext uri="{FF2B5EF4-FFF2-40B4-BE49-F238E27FC236}">
                          <a16:creationId xmlns:a16="http://schemas.microsoft.com/office/drawing/2014/main" id="{2116BF23-CC2C-2094-5D76-A6FC5292AB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5404" name="Rectangle 3028">
                        <a:extLst>
                          <a:ext uri="{FF2B5EF4-FFF2-40B4-BE49-F238E27FC236}">
                            <a16:creationId xmlns:a16="http://schemas.microsoft.com/office/drawing/2014/main" id="{3C7070BB-DF12-589B-1E7C-5FE9915B0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5" name="Rectangle 3028">
                        <a:extLst>
                          <a:ext uri="{FF2B5EF4-FFF2-40B4-BE49-F238E27FC236}">
                            <a16:creationId xmlns:a16="http://schemas.microsoft.com/office/drawing/2014/main" id="{C91B54C3-ACC8-73DA-CC1E-BA4703C217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6" name="Rectangle 3032">
                        <a:extLst>
                          <a:ext uri="{FF2B5EF4-FFF2-40B4-BE49-F238E27FC236}">
                            <a16:creationId xmlns:a16="http://schemas.microsoft.com/office/drawing/2014/main" id="{73A53242-07AB-CE6D-619A-AAD60B685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5391" name="Group 5390">
                      <a:extLst>
                        <a:ext uri="{FF2B5EF4-FFF2-40B4-BE49-F238E27FC236}">
                          <a16:creationId xmlns:a16="http://schemas.microsoft.com/office/drawing/2014/main" id="{4D1C6A11-149E-3A37-7ED7-13848F52F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5392" name="Freeform: Shape 5391">
                        <a:extLst>
                          <a:ext uri="{FF2B5EF4-FFF2-40B4-BE49-F238E27FC236}">
                            <a16:creationId xmlns:a16="http://schemas.microsoft.com/office/drawing/2014/main" id="{9B51DF17-9A05-26FF-14FD-D21468A49E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3" name="Freeform: Shape 5392">
                        <a:extLst>
                          <a:ext uri="{FF2B5EF4-FFF2-40B4-BE49-F238E27FC236}">
                            <a16:creationId xmlns:a16="http://schemas.microsoft.com/office/drawing/2014/main" id="{38FA6BDE-ACAE-1705-B9A3-0B9084A0F793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4" name="Freeform: Shape 5393">
                        <a:extLst>
                          <a:ext uri="{FF2B5EF4-FFF2-40B4-BE49-F238E27FC236}">
                            <a16:creationId xmlns:a16="http://schemas.microsoft.com/office/drawing/2014/main" id="{E362F653-C5DF-4C6E-4DAB-537DCEC3A68A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5" name="Freeform: Shape 5394">
                        <a:extLst>
                          <a:ext uri="{FF2B5EF4-FFF2-40B4-BE49-F238E27FC236}">
                            <a16:creationId xmlns:a16="http://schemas.microsoft.com/office/drawing/2014/main" id="{68A91ADF-8B77-A463-3749-143F128D1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6" name="Freeform: Shape 5395">
                        <a:extLst>
                          <a:ext uri="{FF2B5EF4-FFF2-40B4-BE49-F238E27FC236}">
                            <a16:creationId xmlns:a16="http://schemas.microsoft.com/office/drawing/2014/main" id="{EB6FD350-4634-110D-6C22-E7E17E6ABF3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7" name="Freeform: Shape 5396">
                        <a:extLst>
                          <a:ext uri="{FF2B5EF4-FFF2-40B4-BE49-F238E27FC236}">
                            <a16:creationId xmlns:a16="http://schemas.microsoft.com/office/drawing/2014/main" id="{8E0C4179-418B-6998-C914-9E5A666485E1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5398" name="Group 5397">
                        <a:extLst>
                          <a:ext uri="{FF2B5EF4-FFF2-40B4-BE49-F238E27FC236}">
                            <a16:creationId xmlns:a16="http://schemas.microsoft.com/office/drawing/2014/main" id="{AE83D449-6EB6-C5AE-1F05-1D2FCE6C32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5399" name="Freeform: Shape 5398">
                          <a:extLst>
                            <a:ext uri="{FF2B5EF4-FFF2-40B4-BE49-F238E27FC236}">
                              <a16:creationId xmlns:a16="http://schemas.microsoft.com/office/drawing/2014/main" id="{8C465038-B83A-1F6F-B934-F0EFB98EA0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0" name="Freeform: Shape 5399">
                          <a:extLst>
                            <a:ext uri="{FF2B5EF4-FFF2-40B4-BE49-F238E27FC236}">
                              <a16:creationId xmlns:a16="http://schemas.microsoft.com/office/drawing/2014/main" id="{1CBF3E38-8E84-3D96-A902-D928189ED0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1" name="Freeform: Shape 5400">
                          <a:extLst>
                            <a:ext uri="{FF2B5EF4-FFF2-40B4-BE49-F238E27FC236}">
                              <a16:creationId xmlns:a16="http://schemas.microsoft.com/office/drawing/2014/main" id="{14C27368-D616-834F-F7AB-1530B69306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2" name="Freeform: Shape 5401">
                          <a:extLst>
                            <a:ext uri="{FF2B5EF4-FFF2-40B4-BE49-F238E27FC236}">
                              <a16:creationId xmlns:a16="http://schemas.microsoft.com/office/drawing/2014/main" id="{3031821C-B1C6-C218-66DB-72B7A0B71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3" name="Freeform: Shape 5402">
                          <a:extLst>
                            <a:ext uri="{FF2B5EF4-FFF2-40B4-BE49-F238E27FC236}">
                              <a16:creationId xmlns:a16="http://schemas.microsoft.com/office/drawing/2014/main" id="{366933D8-29DC-AB72-CBC7-05E1F67EBC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5218" name="Group 5217">
              <a:extLst>
                <a:ext uri="{FF2B5EF4-FFF2-40B4-BE49-F238E27FC236}">
                  <a16:creationId xmlns:a16="http://schemas.microsoft.com/office/drawing/2014/main" id="{C5162BC1-B3E4-88A0-3939-C98205ED6DE4}"/>
                </a:ext>
              </a:extLst>
            </p:cNvPr>
            <p:cNvGrpSpPr/>
            <p:nvPr/>
          </p:nvGrpSpPr>
          <p:grpSpPr>
            <a:xfrm>
              <a:off x="12726782" y="7571334"/>
              <a:ext cx="1003074" cy="1006250"/>
              <a:chOff x="12213895" y="7984402"/>
              <a:chExt cx="1003074" cy="1006250"/>
            </a:xfrm>
          </p:grpSpPr>
          <p:grpSp>
            <p:nvGrpSpPr>
              <p:cNvPr id="5342" name="Group 5341">
                <a:extLst>
                  <a:ext uri="{FF2B5EF4-FFF2-40B4-BE49-F238E27FC236}">
                    <a16:creationId xmlns:a16="http://schemas.microsoft.com/office/drawing/2014/main" id="{7FDA1905-32C8-3928-0297-258D93788099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5344" name="Group 5343">
                  <a:extLst>
                    <a:ext uri="{FF2B5EF4-FFF2-40B4-BE49-F238E27FC236}">
                      <a16:creationId xmlns:a16="http://schemas.microsoft.com/office/drawing/2014/main" id="{AD5F1EBF-7A87-82AE-6589-5378FC4466A5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347" name="Oval 5346">
                    <a:extLst>
                      <a:ext uri="{FF2B5EF4-FFF2-40B4-BE49-F238E27FC236}">
                        <a16:creationId xmlns:a16="http://schemas.microsoft.com/office/drawing/2014/main" id="{4F0B8DEA-05E1-9EEE-C903-58C6AE9AE3BD}"/>
                      </a:ext>
                    </a:extLst>
                  </p:cNvPr>
                  <p:cNvSpPr/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8" name="Freeform: Shape 5347">
                    <a:extLst>
                      <a:ext uri="{FF2B5EF4-FFF2-40B4-BE49-F238E27FC236}">
                        <a16:creationId xmlns:a16="http://schemas.microsoft.com/office/drawing/2014/main" id="{13830CE9-C0B7-3A2B-C31E-B538A75CA6D0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9" name="Freeform: Shape 5348">
                    <a:extLst>
                      <a:ext uri="{FF2B5EF4-FFF2-40B4-BE49-F238E27FC236}">
                        <a16:creationId xmlns:a16="http://schemas.microsoft.com/office/drawing/2014/main" id="{FC4289BA-720A-F3E4-58E3-B856F5DBC3DE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0" name="Freeform: Shape 5349">
                    <a:extLst>
                      <a:ext uri="{FF2B5EF4-FFF2-40B4-BE49-F238E27FC236}">
                        <a16:creationId xmlns:a16="http://schemas.microsoft.com/office/drawing/2014/main" id="{4D8B2DF4-CEF1-84A6-53BE-59B12A25C2CA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1" name="Freeform: Shape 5350">
                    <a:extLst>
                      <a:ext uri="{FF2B5EF4-FFF2-40B4-BE49-F238E27FC236}">
                        <a16:creationId xmlns:a16="http://schemas.microsoft.com/office/drawing/2014/main" id="{9BE2F09A-6F40-5990-1133-E9376F4BDCDD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2" name="Freeform: Shape 5351">
                    <a:extLst>
                      <a:ext uri="{FF2B5EF4-FFF2-40B4-BE49-F238E27FC236}">
                        <a16:creationId xmlns:a16="http://schemas.microsoft.com/office/drawing/2014/main" id="{5F04BCA4-7B4B-51D6-ED40-66C934BA69F3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3" name="Freeform: Shape 5352">
                    <a:extLst>
                      <a:ext uri="{FF2B5EF4-FFF2-40B4-BE49-F238E27FC236}">
                        <a16:creationId xmlns:a16="http://schemas.microsoft.com/office/drawing/2014/main" id="{7161B427-901B-2650-43CC-78ACAD2A021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54" name="Group 5353">
                    <a:extLst>
                      <a:ext uri="{FF2B5EF4-FFF2-40B4-BE49-F238E27FC236}">
                        <a16:creationId xmlns:a16="http://schemas.microsoft.com/office/drawing/2014/main" id="{13323ADB-7A63-6020-1C16-B2A7442D2068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5365" name="Group 5364">
                      <a:extLst>
                        <a:ext uri="{FF2B5EF4-FFF2-40B4-BE49-F238E27FC236}">
                          <a16:creationId xmlns:a16="http://schemas.microsoft.com/office/drawing/2014/main" id="{7BC91B44-8C91-587B-281C-E74E550F8600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5376" name="Oval 5375">
                        <a:extLst>
                          <a:ext uri="{FF2B5EF4-FFF2-40B4-BE49-F238E27FC236}">
                            <a16:creationId xmlns:a16="http://schemas.microsoft.com/office/drawing/2014/main" id="{E2B2A373-E294-A830-8F78-F0A3B3580E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7" name="Oval 5376">
                        <a:extLst>
                          <a:ext uri="{FF2B5EF4-FFF2-40B4-BE49-F238E27FC236}">
                            <a16:creationId xmlns:a16="http://schemas.microsoft.com/office/drawing/2014/main" id="{8749F365-4C7C-19B5-A06F-C4973CE58A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8" name="Oval 5377">
                        <a:extLst>
                          <a:ext uri="{FF2B5EF4-FFF2-40B4-BE49-F238E27FC236}">
                            <a16:creationId xmlns:a16="http://schemas.microsoft.com/office/drawing/2014/main" id="{AF81B6B8-BED3-E8EC-C392-B71F56C4F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9" name="Oval 5378">
                        <a:extLst>
                          <a:ext uri="{FF2B5EF4-FFF2-40B4-BE49-F238E27FC236}">
                            <a16:creationId xmlns:a16="http://schemas.microsoft.com/office/drawing/2014/main" id="{12488C0E-36F3-CE9E-6E4E-6FA39DF37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366" name="Oval 5365">
                      <a:extLst>
                        <a:ext uri="{FF2B5EF4-FFF2-40B4-BE49-F238E27FC236}">
                          <a16:creationId xmlns:a16="http://schemas.microsoft.com/office/drawing/2014/main" id="{3B88A4AA-9964-4CB5-1DD0-2F1951B0F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7" name="Oval 5366">
                      <a:extLst>
                        <a:ext uri="{FF2B5EF4-FFF2-40B4-BE49-F238E27FC236}">
                          <a16:creationId xmlns:a16="http://schemas.microsoft.com/office/drawing/2014/main" id="{54B001B5-9967-E144-1B35-21386A8AA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8" name="Oval 5367">
                      <a:extLst>
                        <a:ext uri="{FF2B5EF4-FFF2-40B4-BE49-F238E27FC236}">
                          <a16:creationId xmlns:a16="http://schemas.microsoft.com/office/drawing/2014/main" id="{455FF661-6DB8-1A18-456A-FED58ECAE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9" name="Oval 5368">
                      <a:extLst>
                        <a:ext uri="{FF2B5EF4-FFF2-40B4-BE49-F238E27FC236}">
                          <a16:creationId xmlns:a16="http://schemas.microsoft.com/office/drawing/2014/main" id="{F2053FCC-37BC-6B30-9E1E-2728AD00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70" name="Oval 5369">
                      <a:extLst>
                        <a:ext uri="{FF2B5EF4-FFF2-40B4-BE49-F238E27FC236}">
                          <a16:creationId xmlns:a16="http://schemas.microsoft.com/office/drawing/2014/main" id="{A4682367-C32A-E7D3-59DD-AB2098B20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5371" name="Group 5370">
                      <a:extLst>
                        <a:ext uri="{FF2B5EF4-FFF2-40B4-BE49-F238E27FC236}">
                          <a16:creationId xmlns:a16="http://schemas.microsoft.com/office/drawing/2014/main" id="{F1450E7D-E70B-4408-CBBC-1CDB4717DC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5372" name="Oval 5371">
                        <a:extLst>
                          <a:ext uri="{FF2B5EF4-FFF2-40B4-BE49-F238E27FC236}">
                            <a16:creationId xmlns:a16="http://schemas.microsoft.com/office/drawing/2014/main" id="{D12EE2F0-30EC-7733-4053-EBB337B88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3" name="Oval 5372">
                        <a:extLst>
                          <a:ext uri="{FF2B5EF4-FFF2-40B4-BE49-F238E27FC236}">
                            <a16:creationId xmlns:a16="http://schemas.microsoft.com/office/drawing/2014/main" id="{73D56877-7DDF-A773-38BF-2E19E397F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4" name="Oval 5373">
                        <a:extLst>
                          <a:ext uri="{FF2B5EF4-FFF2-40B4-BE49-F238E27FC236}">
                            <a16:creationId xmlns:a16="http://schemas.microsoft.com/office/drawing/2014/main" id="{1D99CF7F-159E-4767-07F5-D532A6AEA2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5" name="Oval 5374">
                        <a:extLst>
                          <a:ext uri="{FF2B5EF4-FFF2-40B4-BE49-F238E27FC236}">
                            <a16:creationId xmlns:a16="http://schemas.microsoft.com/office/drawing/2014/main" id="{AC7D149E-7339-C2E5-9E0D-2B3362917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5355" name="Freeform: Shape 5354">
                    <a:extLst>
                      <a:ext uri="{FF2B5EF4-FFF2-40B4-BE49-F238E27FC236}">
                        <a16:creationId xmlns:a16="http://schemas.microsoft.com/office/drawing/2014/main" id="{40B94436-5CD3-9576-018A-724DA8789660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6" name="Freeform: Shape 5355">
                    <a:extLst>
                      <a:ext uri="{FF2B5EF4-FFF2-40B4-BE49-F238E27FC236}">
                        <a16:creationId xmlns:a16="http://schemas.microsoft.com/office/drawing/2014/main" id="{0747C756-ACBE-C5ED-29EF-BC1E3F82A0DC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7" name="Freeform: Shape 5356">
                    <a:extLst>
                      <a:ext uri="{FF2B5EF4-FFF2-40B4-BE49-F238E27FC236}">
                        <a16:creationId xmlns:a16="http://schemas.microsoft.com/office/drawing/2014/main" id="{EA2DB271-CD4C-8EFD-E449-0C43C09AE0EC}"/>
                      </a:ext>
                    </a:extLst>
                  </p:cNvPr>
                  <p:cNvSpPr/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8" name="Freeform: Shape 5357">
                    <a:extLst>
                      <a:ext uri="{FF2B5EF4-FFF2-40B4-BE49-F238E27FC236}">
                        <a16:creationId xmlns:a16="http://schemas.microsoft.com/office/drawing/2014/main" id="{8FC2600E-077F-D230-C80B-0C6D4068C3AC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9" name="Freeform: Shape 5358">
                    <a:extLst>
                      <a:ext uri="{FF2B5EF4-FFF2-40B4-BE49-F238E27FC236}">
                        <a16:creationId xmlns:a16="http://schemas.microsoft.com/office/drawing/2014/main" id="{C273E4DC-173A-5DB0-D925-BDF2556D210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0" name="Freeform: Shape 5359">
                    <a:extLst>
                      <a:ext uri="{FF2B5EF4-FFF2-40B4-BE49-F238E27FC236}">
                        <a16:creationId xmlns:a16="http://schemas.microsoft.com/office/drawing/2014/main" id="{22F68523-D5F0-A234-EAC3-85E0EFE1399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1" name="Freeform: Shape 5360">
                    <a:extLst>
                      <a:ext uri="{FF2B5EF4-FFF2-40B4-BE49-F238E27FC236}">
                        <a16:creationId xmlns:a16="http://schemas.microsoft.com/office/drawing/2014/main" id="{936ED1B7-B3E2-4119-5262-8EB2C489DB0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2" name="Freeform: Shape 5361">
                    <a:extLst>
                      <a:ext uri="{FF2B5EF4-FFF2-40B4-BE49-F238E27FC236}">
                        <a16:creationId xmlns:a16="http://schemas.microsoft.com/office/drawing/2014/main" id="{E999339F-F724-9F79-BCF8-15EEEF9BD9F2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3" name="Freeform: Shape 5362">
                    <a:extLst>
                      <a:ext uri="{FF2B5EF4-FFF2-40B4-BE49-F238E27FC236}">
                        <a16:creationId xmlns:a16="http://schemas.microsoft.com/office/drawing/2014/main" id="{8C4A7804-467B-C6E9-DEE7-A8F8EF6588AA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4" name="Oval 5363">
                    <a:extLst>
                      <a:ext uri="{FF2B5EF4-FFF2-40B4-BE49-F238E27FC236}">
                        <a16:creationId xmlns:a16="http://schemas.microsoft.com/office/drawing/2014/main" id="{496B3100-1C65-D634-B3B5-C66AB190F0B0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5345" name="Freeform: Shape 5344">
                  <a:extLst>
                    <a:ext uri="{FF2B5EF4-FFF2-40B4-BE49-F238E27FC236}">
                      <a16:creationId xmlns:a16="http://schemas.microsoft.com/office/drawing/2014/main" id="{CA88CA7C-2BB0-F23D-370F-91DB3D3BD8AB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6" name="Freeform: Shape 5345">
                  <a:extLst>
                    <a:ext uri="{FF2B5EF4-FFF2-40B4-BE49-F238E27FC236}">
                      <a16:creationId xmlns:a16="http://schemas.microsoft.com/office/drawing/2014/main" id="{9CFBCDD0-8E0F-085F-05EF-0663CA67261A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126C4091-690C-EF08-7906-BACB2F8ACC01}"/>
                  </a:ext>
                </a:extLst>
              </p:cNvPr>
              <p:cNvSpPr/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9" name="Group 5218">
              <a:extLst>
                <a:ext uri="{FF2B5EF4-FFF2-40B4-BE49-F238E27FC236}">
                  <a16:creationId xmlns:a16="http://schemas.microsoft.com/office/drawing/2014/main" id="{614CDFD0-29CF-FD7A-A77F-00148536D4B0}"/>
                </a:ext>
              </a:extLst>
            </p:cNvPr>
            <p:cNvGrpSpPr/>
            <p:nvPr/>
          </p:nvGrpSpPr>
          <p:grpSpPr>
            <a:xfrm>
              <a:off x="12830841" y="7171110"/>
              <a:ext cx="372042" cy="337282"/>
              <a:chOff x="12260804" y="7493690"/>
              <a:chExt cx="372042" cy="337282"/>
            </a:xfrm>
          </p:grpSpPr>
          <p:sp>
            <p:nvSpPr>
              <p:cNvPr id="5336" name="Rectangle 3065">
                <a:extLst>
                  <a:ext uri="{FF2B5EF4-FFF2-40B4-BE49-F238E27FC236}">
                    <a16:creationId xmlns:a16="http://schemas.microsoft.com/office/drawing/2014/main" id="{A3571501-03D1-CF3F-1336-B930ABC55102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7" name="Group 5336">
                <a:extLst>
                  <a:ext uri="{FF2B5EF4-FFF2-40B4-BE49-F238E27FC236}">
                    <a16:creationId xmlns:a16="http://schemas.microsoft.com/office/drawing/2014/main" id="{852D4773-D47F-D120-21BE-61BF3ED0DE29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5338" name="Freeform: Shape 5337">
                  <a:extLst>
                    <a:ext uri="{FF2B5EF4-FFF2-40B4-BE49-F238E27FC236}">
                      <a16:creationId xmlns:a16="http://schemas.microsoft.com/office/drawing/2014/main" id="{AA079AE7-1FD9-E54C-2F81-585AAD556F0E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9" name="Freeform: Shape 5338">
                  <a:extLst>
                    <a:ext uri="{FF2B5EF4-FFF2-40B4-BE49-F238E27FC236}">
                      <a16:creationId xmlns:a16="http://schemas.microsoft.com/office/drawing/2014/main" id="{F1565D7F-F162-7AAF-B27A-ECA1CA286F37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0" name="Freeform: Shape 5339">
                  <a:extLst>
                    <a:ext uri="{FF2B5EF4-FFF2-40B4-BE49-F238E27FC236}">
                      <a16:creationId xmlns:a16="http://schemas.microsoft.com/office/drawing/2014/main" id="{043240E7-8241-A889-1585-618166E05044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1" name="Freeform: Shape 5340">
                  <a:extLst>
                    <a:ext uri="{FF2B5EF4-FFF2-40B4-BE49-F238E27FC236}">
                      <a16:creationId xmlns:a16="http://schemas.microsoft.com/office/drawing/2014/main" id="{E23C887C-42F8-6ECA-E05E-11923E1BFC8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0" name="Group 5219">
              <a:extLst>
                <a:ext uri="{FF2B5EF4-FFF2-40B4-BE49-F238E27FC236}">
                  <a16:creationId xmlns:a16="http://schemas.microsoft.com/office/drawing/2014/main" id="{8219DC26-FBF2-C64C-554D-418A96A73E9D}"/>
                </a:ext>
              </a:extLst>
            </p:cNvPr>
            <p:cNvGrpSpPr/>
            <p:nvPr/>
          </p:nvGrpSpPr>
          <p:grpSpPr>
            <a:xfrm>
              <a:off x="12642958" y="6938055"/>
              <a:ext cx="462280" cy="469607"/>
              <a:chOff x="12072921" y="7260635"/>
              <a:chExt cx="462280" cy="469607"/>
            </a:xfrm>
          </p:grpSpPr>
          <p:sp>
            <p:nvSpPr>
              <p:cNvPr id="5330" name="Rectangle 3065">
                <a:extLst>
                  <a:ext uri="{FF2B5EF4-FFF2-40B4-BE49-F238E27FC236}">
                    <a16:creationId xmlns:a16="http://schemas.microsoft.com/office/drawing/2014/main" id="{D47E4536-2F0D-677F-9955-7A697912AD29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1" name="Group 5330">
                <a:extLst>
                  <a:ext uri="{FF2B5EF4-FFF2-40B4-BE49-F238E27FC236}">
                    <a16:creationId xmlns:a16="http://schemas.microsoft.com/office/drawing/2014/main" id="{CE75BFE0-5320-240F-5B6A-C442A720FAE6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5332" name="Freeform: Shape 5331">
                  <a:extLst>
                    <a:ext uri="{FF2B5EF4-FFF2-40B4-BE49-F238E27FC236}">
                      <a16:creationId xmlns:a16="http://schemas.microsoft.com/office/drawing/2014/main" id="{D62875AF-53E5-3D6B-3EC7-7BB571C9CD56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3" name="Freeform: Shape 5332">
                  <a:extLst>
                    <a:ext uri="{FF2B5EF4-FFF2-40B4-BE49-F238E27FC236}">
                      <a16:creationId xmlns:a16="http://schemas.microsoft.com/office/drawing/2014/main" id="{B504CB85-2788-1BCB-ACCB-2A8F24ECEF6F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4" name="Freeform: Shape 5333">
                  <a:extLst>
                    <a:ext uri="{FF2B5EF4-FFF2-40B4-BE49-F238E27FC236}">
                      <a16:creationId xmlns:a16="http://schemas.microsoft.com/office/drawing/2014/main" id="{2851BF42-2D87-2E69-5B00-5CF7B53BF99D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5" name="Freeform: Shape 5334">
                  <a:extLst>
                    <a:ext uri="{FF2B5EF4-FFF2-40B4-BE49-F238E27FC236}">
                      <a16:creationId xmlns:a16="http://schemas.microsoft.com/office/drawing/2014/main" id="{49AB1DE6-E57F-6B11-58D0-7C3EDE831013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221" name="Oval 5220">
              <a:extLst>
                <a:ext uri="{FF2B5EF4-FFF2-40B4-BE49-F238E27FC236}">
                  <a16:creationId xmlns:a16="http://schemas.microsoft.com/office/drawing/2014/main" id="{F591D5CD-83FB-9990-8312-7D1589152740}"/>
                </a:ext>
              </a:extLst>
            </p:cNvPr>
            <p:cNvSpPr/>
            <p:nvPr/>
          </p:nvSpPr>
          <p:spPr>
            <a:xfrm>
              <a:off x="13384270" y="7294245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22" name="Group 5221">
              <a:extLst>
                <a:ext uri="{FF2B5EF4-FFF2-40B4-BE49-F238E27FC236}">
                  <a16:creationId xmlns:a16="http://schemas.microsoft.com/office/drawing/2014/main" id="{F6931497-472E-0921-5A7D-7F9D30BF0DDD}"/>
                </a:ext>
              </a:extLst>
            </p:cNvPr>
            <p:cNvGrpSpPr/>
            <p:nvPr/>
          </p:nvGrpSpPr>
          <p:grpSpPr>
            <a:xfrm>
              <a:off x="12540581" y="7480774"/>
              <a:ext cx="316142" cy="172452"/>
              <a:chOff x="11970544" y="7803354"/>
              <a:chExt cx="316142" cy="172452"/>
            </a:xfrm>
          </p:grpSpPr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E5D3A341-A3E9-7A06-3B89-71F14A59862C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EC8981E1-2A5C-AEA4-6C12-425E720C8881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8" name="Rectangle 3077">
                <a:extLst>
                  <a:ext uri="{FF2B5EF4-FFF2-40B4-BE49-F238E27FC236}">
                    <a16:creationId xmlns:a16="http://schemas.microsoft.com/office/drawing/2014/main" id="{3BFC3F1E-D5FE-E543-93D4-754FE0A35BF2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065EF449-5B90-36BB-EC08-0D201E33125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3" name="Group 5222">
              <a:extLst>
                <a:ext uri="{FF2B5EF4-FFF2-40B4-BE49-F238E27FC236}">
                  <a16:creationId xmlns:a16="http://schemas.microsoft.com/office/drawing/2014/main" id="{B4769AFE-7347-2C47-7848-4A9E856ADF66}"/>
                </a:ext>
              </a:extLst>
            </p:cNvPr>
            <p:cNvGrpSpPr/>
            <p:nvPr/>
          </p:nvGrpSpPr>
          <p:grpSpPr>
            <a:xfrm>
              <a:off x="12530596" y="7462220"/>
              <a:ext cx="244206" cy="88456"/>
              <a:chOff x="11960559" y="7784800"/>
              <a:chExt cx="244206" cy="88456"/>
            </a:xfrm>
          </p:grpSpPr>
          <p:sp>
            <p:nvSpPr>
              <p:cNvPr id="5320" name="Rectangle 3065">
                <a:extLst>
                  <a:ext uri="{FF2B5EF4-FFF2-40B4-BE49-F238E27FC236}">
                    <a16:creationId xmlns:a16="http://schemas.microsoft.com/office/drawing/2014/main" id="{A92E0C8C-A4D1-D1A0-8DAA-0177378110CB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21" name="Group 5320">
                <a:extLst>
                  <a:ext uri="{FF2B5EF4-FFF2-40B4-BE49-F238E27FC236}">
                    <a16:creationId xmlns:a16="http://schemas.microsoft.com/office/drawing/2014/main" id="{FB992F12-925C-474D-43C4-95FFEE292B97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5322" name="Freeform: Shape 5321">
                  <a:extLst>
                    <a:ext uri="{FF2B5EF4-FFF2-40B4-BE49-F238E27FC236}">
                      <a16:creationId xmlns:a16="http://schemas.microsoft.com/office/drawing/2014/main" id="{0BB73B32-3ACB-88CD-9CC6-03D4E021EB16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3" name="Freeform: Shape 5322">
                  <a:extLst>
                    <a:ext uri="{FF2B5EF4-FFF2-40B4-BE49-F238E27FC236}">
                      <a16:creationId xmlns:a16="http://schemas.microsoft.com/office/drawing/2014/main" id="{AEF92DC0-1ED3-A194-0EE4-0940D6BA633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4" name="Freeform: Shape 5323">
                  <a:extLst>
                    <a:ext uri="{FF2B5EF4-FFF2-40B4-BE49-F238E27FC236}">
                      <a16:creationId xmlns:a16="http://schemas.microsoft.com/office/drawing/2014/main" id="{FAB3D8CB-4B67-8646-D9F1-190C7D71AC5F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5" name="Freeform: Shape 5324">
                  <a:extLst>
                    <a:ext uri="{FF2B5EF4-FFF2-40B4-BE49-F238E27FC236}">
                      <a16:creationId xmlns:a16="http://schemas.microsoft.com/office/drawing/2014/main" id="{893657D1-1243-41DC-5D82-A04A60BA6C41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4" name="Group 5223">
              <a:extLst>
                <a:ext uri="{FF2B5EF4-FFF2-40B4-BE49-F238E27FC236}">
                  <a16:creationId xmlns:a16="http://schemas.microsoft.com/office/drawing/2014/main" id="{F689097D-FD02-5C04-2833-EC8E0B84A714}"/>
                </a:ext>
              </a:extLst>
            </p:cNvPr>
            <p:cNvGrpSpPr/>
            <p:nvPr/>
          </p:nvGrpSpPr>
          <p:grpSpPr>
            <a:xfrm rot="1100068">
              <a:off x="13764507" y="7129145"/>
              <a:ext cx="138662" cy="138662"/>
              <a:chOff x="13194470" y="7451725"/>
              <a:chExt cx="138662" cy="138662"/>
            </a:xfrm>
          </p:grpSpPr>
          <p:sp>
            <p:nvSpPr>
              <p:cNvPr id="5318" name="Rectangle: Rounded Corners 5317">
                <a:extLst>
                  <a:ext uri="{FF2B5EF4-FFF2-40B4-BE49-F238E27FC236}">
                    <a16:creationId xmlns:a16="http://schemas.microsoft.com/office/drawing/2014/main" id="{C90C84DC-96F4-A7AE-38A3-305C8889404E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9" name="Rectangle: Rounded Corners 5318">
                <a:extLst>
                  <a:ext uri="{FF2B5EF4-FFF2-40B4-BE49-F238E27FC236}">
                    <a16:creationId xmlns:a16="http://schemas.microsoft.com/office/drawing/2014/main" id="{DA200452-5C27-B60B-CFE1-AA48D829499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5" name="Group 5224">
              <a:extLst>
                <a:ext uri="{FF2B5EF4-FFF2-40B4-BE49-F238E27FC236}">
                  <a16:creationId xmlns:a16="http://schemas.microsoft.com/office/drawing/2014/main" id="{72EEEB7D-1AC2-2AD2-CB1E-363C3B400507}"/>
                </a:ext>
              </a:extLst>
            </p:cNvPr>
            <p:cNvGrpSpPr/>
            <p:nvPr/>
          </p:nvGrpSpPr>
          <p:grpSpPr>
            <a:xfrm rot="21179313">
              <a:off x="14046041" y="6840003"/>
              <a:ext cx="93946" cy="93946"/>
              <a:chOff x="13194470" y="7451725"/>
              <a:chExt cx="138662" cy="138662"/>
            </a:xfrm>
          </p:grpSpPr>
          <p:sp>
            <p:nvSpPr>
              <p:cNvPr id="5316" name="Rectangle: Rounded Corners 5315">
                <a:extLst>
                  <a:ext uri="{FF2B5EF4-FFF2-40B4-BE49-F238E27FC236}">
                    <a16:creationId xmlns:a16="http://schemas.microsoft.com/office/drawing/2014/main" id="{7D732FA5-9269-3E77-1EEA-C9D710A60077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7" name="Rectangle: Rounded Corners 5316">
                <a:extLst>
                  <a:ext uri="{FF2B5EF4-FFF2-40B4-BE49-F238E27FC236}">
                    <a16:creationId xmlns:a16="http://schemas.microsoft.com/office/drawing/2014/main" id="{3428384F-AE6E-268E-0C3A-2236A3C1A043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6" name="Group 5225">
              <a:extLst>
                <a:ext uri="{FF2B5EF4-FFF2-40B4-BE49-F238E27FC236}">
                  <a16:creationId xmlns:a16="http://schemas.microsoft.com/office/drawing/2014/main" id="{FCA6C951-D1A6-C12C-0D9C-E84E1B790C8E}"/>
                </a:ext>
              </a:extLst>
            </p:cNvPr>
            <p:cNvGrpSpPr/>
            <p:nvPr/>
          </p:nvGrpSpPr>
          <p:grpSpPr>
            <a:xfrm rot="20994095">
              <a:off x="13417391" y="7316253"/>
              <a:ext cx="93946" cy="93946"/>
              <a:chOff x="13194470" y="7451725"/>
              <a:chExt cx="138662" cy="138662"/>
            </a:xfrm>
          </p:grpSpPr>
          <p:sp>
            <p:nvSpPr>
              <p:cNvPr id="5314" name="Rectangle: Rounded Corners 5313">
                <a:extLst>
                  <a:ext uri="{FF2B5EF4-FFF2-40B4-BE49-F238E27FC236}">
                    <a16:creationId xmlns:a16="http://schemas.microsoft.com/office/drawing/2014/main" id="{949085EC-AD48-EFEA-5802-5A21E54E05FA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5" name="Rectangle: Rounded Corners 5314">
                <a:extLst>
                  <a:ext uri="{FF2B5EF4-FFF2-40B4-BE49-F238E27FC236}">
                    <a16:creationId xmlns:a16="http://schemas.microsoft.com/office/drawing/2014/main" id="{4F861000-9079-5C69-F4A5-26B97B5D3676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7" name="Group 5226">
              <a:extLst>
                <a:ext uri="{FF2B5EF4-FFF2-40B4-BE49-F238E27FC236}">
                  <a16:creationId xmlns:a16="http://schemas.microsoft.com/office/drawing/2014/main" id="{950EDB9E-AC8F-68C5-824B-E362BB3E5615}"/>
                </a:ext>
              </a:extLst>
            </p:cNvPr>
            <p:cNvGrpSpPr/>
            <p:nvPr/>
          </p:nvGrpSpPr>
          <p:grpSpPr>
            <a:xfrm rot="21208863" flipV="1">
              <a:off x="13842181" y="7615813"/>
              <a:ext cx="69156" cy="69156"/>
              <a:chOff x="13194470" y="7451725"/>
              <a:chExt cx="138662" cy="138662"/>
            </a:xfrm>
          </p:grpSpPr>
          <p:sp>
            <p:nvSpPr>
              <p:cNvPr id="5312" name="Rectangle: Rounded Corners 5311">
                <a:extLst>
                  <a:ext uri="{FF2B5EF4-FFF2-40B4-BE49-F238E27FC236}">
                    <a16:creationId xmlns:a16="http://schemas.microsoft.com/office/drawing/2014/main" id="{86AD378E-5282-903D-F70C-458318F739E3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3" name="Rectangle: Rounded Corners 5312">
                <a:extLst>
                  <a:ext uri="{FF2B5EF4-FFF2-40B4-BE49-F238E27FC236}">
                    <a16:creationId xmlns:a16="http://schemas.microsoft.com/office/drawing/2014/main" id="{4BD1E3CE-D381-121A-7D38-49A9DEE4CC5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8" name="Group 5227">
              <a:extLst>
                <a:ext uri="{FF2B5EF4-FFF2-40B4-BE49-F238E27FC236}">
                  <a16:creationId xmlns:a16="http://schemas.microsoft.com/office/drawing/2014/main" id="{099BB5B1-6EF7-7980-94BD-ED9BEF3AB980}"/>
                </a:ext>
              </a:extLst>
            </p:cNvPr>
            <p:cNvGrpSpPr/>
            <p:nvPr/>
          </p:nvGrpSpPr>
          <p:grpSpPr>
            <a:xfrm>
              <a:off x="12715110" y="7634075"/>
              <a:ext cx="1526910" cy="1451475"/>
              <a:chOff x="12145073" y="7956655"/>
              <a:chExt cx="1526910" cy="1451475"/>
            </a:xfrm>
          </p:grpSpPr>
          <p:sp>
            <p:nvSpPr>
              <p:cNvPr id="5264" name="Freeform: Shape 5263">
                <a:extLst>
                  <a:ext uri="{FF2B5EF4-FFF2-40B4-BE49-F238E27FC236}">
                    <a16:creationId xmlns:a16="http://schemas.microsoft.com/office/drawing/2014/main" id="{36107B77-7F0A-1CF6-115A-71208E056AA2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5" name="Freeform: Shape 5264">
                <a:extLst>
                  <a:ext uri="{FF2B5EF4-FFF2-40B4-BE49-F238E27FC236}">
                    <a16:creationId xmlns:a16="http://schemas.microsoft.com/office/drawing/2014/main" id="{1FD07F01-B78A-BEC1-E6EA-6FB268887BA2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6" name="Freeform: Shape 5265">
                <a:extLst>
                  <a:ext uri="{FF2B5EF4-FFF2-40B4-BE49-F238E27FC236}">
                    <a16:creationId xmlns:a16="http://schemas.microsoft.com/office/drawing/2014/main" id="{DE9FD9B2-185B-6679-788A-0046FDDA0C39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7" name="Freeform: Shape 5266">
                <a:extLst>
                  <a:ext uri="{FF2B5EF4-FFF2-40B4-BE49-F238E27FC236}">
                    <a16:creationId xmlns:a16="http://schemas.microsoft.com/office/drawing/2014/main" id="{FEF44C93-1170-C881-0312-863572E914DD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8" name="Freeform: Shape 5267">
                <a:extLst>
                  <a:ext uri="{FF2B5EF4-FFF2-40B4-BE49-F238E27FC236}">
                    <a16:creationId xmlns:a16="http://schemas.microsoft.com/office/drawing/2014/main" id="{8DD9A4DD-4A99-C1C9-1CE2-4FA66F8D9EA7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9" name="Freeform: Shape 5268">
                <a:extLst>
                  <a:ext uri="{FF2B5EF4-FFF2-40B4-BE49-F238E27FC236}">
                    <a16:creationId xmlns:a16="http://schemas.microsoft.com/office/drawing/2014/main" id="{9780928A-E7B2-F8EC-9CDC-D76A0DEA08C7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0" name="Rectangle 3021">
                <a:extLst>
                  <a:ext uri="{FF2B5EF4-FFF2-40B4-BE49-F238E27FC236}">
                    <a16:creationId xmlns:a16="http://schemas.microsoft.com/office/drawing/2014/main" id="{25E26F92-0FB0-6E0F-9F4E-3CA890F6CBFE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1" name="Freeform: Shape 5270">
                <a:extLst>
                  <a:ext uri="{FF2B5EF4-FFF2-40B4-BE49-F238E27FC236}">
                    <a16:creationId xmlns:a16="http://schemas.microsoft.com/office/drawing/2014/main" id="{620535E9-E225-DA90-E1DA-98BE2C191BA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2" name="Rectangle 3026">
                <a:extLst>
                  <a:ext uri="{FF2B5EF4-FFF2-40B4-BE49-F238E27FC236}">
                    <a16:creationId xmlns:a16="http://schemas.microsoft.com/office/drawing/2014/main" id="{7BB8AE7A-0A92-6A46-D785-67C6C4E40801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3" name="Rectangle 3011">
                <a:extLst>
                  <a:ext uri="{FF2B5EF4-FFF2-40B4-BE49-F238E27FC236}">
                    <a16:creationId xmlns:a16="http://schemas.microsoft.com/office/drawing/2014/main" id="{26239E87-1CFF-127A-6321-627A7A87BF2C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4" name="Group 5273">
                <a:extLst>
                  <a:ext uri="{FF2B5EF4-FFF2-40B4-BE49-F238E27FC236}">
                    <a16:creationId xmlns:a16="http://schemas.microsoft.com/office/drawing/2014/main" id="{86BA3C37-871E-2C67-226B-63EBA20BB3A3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5296" name="Rectangle 3001">
                  <a:extLst>
                    <a:ext uri="{FF2B5EF4-FFF2-40B4-BE49-F238E27FC236}">
                      <a16:creationId xmlns:a16="http://schemas.microsoft.com/office/drawing/2014/main" id="{DAF31204-40ED-CD6A-5CB4-D5A1CF341686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7" name="Rectangle 3001">
                  <a:extLst>
                    <a:ext uri="{FF2B5EF4-FFF2-40B4-BE49-F238E27FC236}">
                      <a16:creationId xmlns:a16="http://schemas.microsoft.com/office/drawing/2014/main" id="{856F5D81-372E-A2C7-64E2-0B2E89DAB627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8" name="Rectangle 3004">
                  <a:extLst>
                    <a:ext uri="{FF2B5EF4-FFF2-40B4-BE49-F238E27FC236}">
                      <a16:creationId xmlns:a16="http://schemas.microsoft.com/office/drawing/2014/main" id="{D09A7B60-EC2B-0CEC-00BB-608D86D41A05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99" name="Group 5298">
                  <a:extLst>
                    <a:ext uri="{FF2B5EF4-FFF2-40B4-BE49-F238E27FC236}">
                      <a16:creationId xmlns:a16="http://schemas.microsoft.com/office/drawing/2014/main" id="{69501BB9-2458-B771-C192-E56FF2142D3B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5300" name="Freeform: Shape 5299">
                    <a:extLst>
                      <a:ext uri="{FF2B5EF4-FFF2-40B4-BE49-F238E27FC236}">
                        <a16:creationId xmlns:a16="http://schemas.microsoft.com/office/drawing/2014/main" id="{6AC3ED3B-C205-D78A-E7FB-7C272908EC51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1" name="Freeform: Shape 5300">
                    <a:extLst>
                      <a:ext uri="{FF2B5EF4-FFF2-40B4-BE49-F238E27FC236}">
                        <a16:creationId xmlns:a16="http://schemas.microsoft.com/office/drawing/2014/main" id="{EE6E0D19-7C81-CBAA-B8D1-13183A12D493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2" name="Freeform: Shape 5301">
                    <a:extLst>
                      <a:ext uri="{FF2B5EF4-FFF2-40B4-BE49-F238E27FC236}">
                        <a16:creationId xmlns:a16="http://schemas.microsoft.com/office/drawing/2014/main" id="{9D0013A4-DF2A-ADBA-487E-BB1A6FE8D0A5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3" name="Freeform: Shape 5302">
                    <a:extLst>
                      <a:ext uri="{FF2B5EF4-FFF2-40B4-BE49-F238E27FC236}">
                        <a16:creationId xmlns:a16="http://schemas.microsoft.com/office/drawing/2014/main" id="{277D9B3B-8CED-0591-5F06-883A46E75122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4" name="Freeform: Shape 5303">
                    <a:extLst>
                      <a:ext uri="{FF2B5EF4-FFF2-40B4-BE49-F238E27FC236}">
                        <a16:creationId xmlns:a16="http://schemas.microsoft.com/office/drawing/2014/main" id="{1AF4438C-AB07-3324-345E-175C9DEC80B5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5" name="Freeform: Shape 5304">
                    <a:extLst>
                      <a:ext uri="{FF2B5EF4-FFF2-40B4-BE49-F238E27FC236}">
                        <a16:creationId xmlns:a16="http://schemas.microsoft.com/office/drawing/2014/main" id="{74ED67D0-862B-AAFF-2F52-8E42B0A83B33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6" name="Freeform: Shape 5305">
                    <a:extLst>
                      <a:ext uri="{FF2B5EF4-FFF2-40B4-BE49-F238E27FC236}">
                        <a16:creationId xmlns:a16="http://schemas.microsoft.com/office/drawing/2014/main" id="{BB7E3836-BFDF-A3C7-57C5-8C079C63EAB6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7" name="Freeform: Shape 5306">
                    <a:extLst>
                      <a:ext uri="{FF2B5EF4-FFF2-40B4-BE49-F238E27FC236}">
                        <a16:creationId xmlns:a16="http://schemas.microsoft.com/office/drawing/2014/main" id="{C24D4A15-FDAD-C33D-E22B-0587F229A203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8" name="Freeform: Shape 5307">
                    <a:extLst>
                      <a:ext uri="{FF2B5EF4-FFF2-40B4-BE49-F238E27FC236}">
                        <a16:creationId xmlns:a16="http://schemas.microsoft.com/office/drawing/2014/main" id="{743003B2-64B6-02D3-2EC2-F3D2F941666C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9" name="Freeform: Shape 5308">
                    <a:extLst>
                      <a:ext uri="{FF2B5EF4-FFF2-40B4-BE49-F238E27FC236}">
                        <a16:creationId xmlns:a16="http://schemas.microsoft.com/office/drawing/2014/main" id="{180911BE-E732-72F0-F09E-FF6A18CDB61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0" name="Freeform: Shape 5309">
                    <a:extLst>
                      <a:ext uri="{FF2B5EF4-FFF2-40B4-BE49-F238E27FC236}">
                        <a16:creationId xmlns:a16="http://schemas.microsoft.com/office/drawing/2014/main" id="{5430FDE0-F417-35F7-E209-F7A15C3F9757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1" name="Freeform: Shape 5310">
                    <a:extLst>
                      <a:ext uri="{FF2B5EF4-FFF2-40B4-BE49-F238E27FC236}">
                        <a16:creationId xmlns:a16="http://schemas.microsoft.com/office/drawing/2014/main" id="{A52229D2-A841-1572-E7A3-BFBDFBAE0BD9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275" name="Rectangle 2996">
                <a:extLst>
                  <a:ext uri="{FF2B5EF4-FFF2-40B4-BE49-F238E27FC236}">
                    <a16:creationId xmlns:a16="http://schemas.microsoft.com/office/drawing/2014/main" id="{AB1A6BF9-A043-263D-8D1F-E226A2EAF41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6" name="Rectangle: Rounded Corners 5275">
                <a:extLst>
                  <a:ext uri="{FF2B5EF4-FFF2-40B4-BE49-F238E27FC236}">
                    <a16:creationId xmlns:a16="http://schemas.microsoft.com/office/drawing/2014/main" id="{7096B8B2-C4CB-C4E3-01AC-4E405F94DCD4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7" name="Rectangle: Rounded Corners 3016">
                <a:extLst>
                  <a:ext uri="{FF2B5EF4-FFF2-40B4-BE49-F238E27FC236}">
                    <a16:creationId xmlns:a16="http://schemas.microsoft.com/office/drawing/2014/main" id="{8718859D-BE23-733A-A665-98DA931A8DAC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8" name="Group 5277">
                <a:extLst>
                  <a:ext uri="{FF2B5EF4-FFF2-40B4-BE49-F238E27FC236}">
                    <a16:creationId xmlns:a16="http://schemas.microsoft.com/office/drawing/2014/main" id="{60EBB371-51EC-C034-3ED8-1CD82FE7C048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5279" name="Rectangle 3007">
                  <a:extLst>
                    <a:ext uri="{FF2B5EF4-FFF2-40B4-BE49-F238E27FC236}">
                      <a16:creationId xmlns:a16="http://schemas.microsoft.com/office/drawing/2014/main" id="{C18DBEA0-4DE1-46D6-4A49-DF5904206492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0" name="Rectangle 3009">
                  <a:extLst>
                    <a:ext uri="{FF2B5EF4-FFF2-40B4-BE49-F238E27FC236}">
                      <a16:creationId xmlns:a16="http://schemas.microsoft.com/office/drawing/2014/main" id="{26DB80EE-3A7C-8DD3-9705-3F1AC463F2E3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1" name="Rectangle 3010">
                  <a:extLst>
                    <a:ext uri="{FF2B5EF4-FFF2-40B4-BE49-F238E27FC236}">
                      <a16:creationId xmlns:a16="http://schemas.microsoft.com/office/drawing/2014/main" id="{951D727D-46BD-9C21-8F71-0E2C4674D8B5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2" name="Rectangle 3005">
                  <a:extLst>
                    <a:ext uri="{FF2B5EF4-FFF2-40B4-BE49-F238E27FC236}">
                      <a16:creationId xmlns:a16="http://schemas.microsoft.com/office/drawing/2014/main" id="{2A789EAB-E12F-6963-0937-5BD408FD0075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83" name="Group 5282">
                  <a:extLst>
                    <a:ext uri="{FF2B5EF4-FFF2-40B4-BE49-F238E27FC236}">
                      <a16:creationId xmlns:a16="http://schemas.microsoft.com/office/drawing/2014/main" id="{E0321163-FB5F-1457-8CC5-C3FE0E7BC25C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5284" name="Freeform: Shape 5283">
                    <a:extLst>
                      <a:ext uri="{FF2B5EF4-FFF2-40B4-BE49-F238E27FC236}">
                        <a16:creationId xmlns:a16="http://schemas.microsoft.com/office/drawing/2014/main" id="{D5B5506A-DB7F-056D-25F3-51FCD860545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5" name="Freeform: Shape 5284">
                    <a:extLst>
                      <a:ext uri="{FF2B5EF4-FFF2-40B4-BE49-F238E27FC236}">
                        <a16:creationId xmlns:a16="http://schemas.microsoft.com/office/drawing/2014/main" id="{CBE24C43-13AE-04BF-ACA7-D5C2D701383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6" name="Freeform: Shape 5285">
                    <a:extLst>
                      <a:ext uri="{FF2B5EF4-FFF2-40B4-BE49-F238E27FC236}">
                        <a16:creationId xmlns:a16="http://schemas.microsoft.com/office/drawing/2014/main" id="{663D7984-D658-3B49-57BD-10DAFC3AF1C4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7" name="Freeform: Shape 5286">
                    <a:extLst>
                      <a:ext uri="{FF2B5EF4-FFF2-40B4-BE49-F238E27FC236}">
                        <a16:creationId xmlns:a16="http://schemas.microsoft.com/office/drawing/2014/main" id="{876A9A08-424E-B5A2-7679-2A06429B7F7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8" name="Freeform: Shape 5287">
                    <a:extLst>
                      <a:ext uri="{FF2B5EF4-FFF2-40B4-BE49-F238E27FC236}">
                        <a16:creationId xmlns:a16="http://schemas.microsoft.com/office/drawing/2014/main" id="{E96407B5-2918-6969-5253-C6685E1BF96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9" name="Freeform: Shape 5288">
                    <a:extLst>
                      <a:ext uri="{FF2B5EF4-FFF2-40B4-BE49-F238E27FC236}">
                        <a16:creationId xmlns:a16="http://schemas.microsoft.com/office/drawing/2014/main" id="{FC06A75F-5E5D-71B0-1065-A81B77502D4B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290" name="Group 5289">
                    <a:extLst>
                      <a:ext uri="{FF2B5EF4-FFF2-40B4-BE49-F238E27FC236}">
                        <a16:creationId xmlns:a16="http://schemas.microsoft.com/office/drawing/2014/main" id="{6EB6120B-2D08-681C-4ACA-CED20A074DE3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5291" name="Freeform: Shape 5290">
                      <a:extLst>
                        <a:ext uri="{FF2B5EF4-FFF2-40B4-BE49-F238E27FC236}">
                          <a16:creationId xmlns:a16="http://schemas.microsoft.com/office/drawing/2014/main" id="{1FE9F7BB-0248-0D21-4ED3-532228552D5E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2" name="Freeform: Shape 5291">
                      <a:extLst>
                        <a:ext uri="{FF2B5EF4-FFF2-40B4-BE49-F238E27FC236}">
                          <a16:creationId xmlns:a16="http://schemas.microsoft.com/office/drawing/2014/main" id="{A3861DF3-6FD0-585C-A9E1-C2A3DC80448C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3" name="Freeform: Shape 5292">
                      <a:extLst>
                        <a:ext uri="{FF2B5EF4-FFF2-40B4-BE49-F238E27FC236}">
                          <a16:creationId xmlns:a16="http://schemas.microsoft.com/office/drawing/2014/main" id="{C0C3AF8F-141A-35D6-6FE7-0B6FFAFD3241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4" name="Freeform: Shape 5293">
                      <a:extLst>
                        <a:ext uri="{FF2B5EF4-FFF2-40B4-BE49-F238E27FC236}">
                          <a16:creationId xmlns:a16="http://schemas.microsoft.com/office/drawing/2014/main" id="{84BCA39A-6F37-11A0-7816-B30022D7E79A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5" name="Freeform: Shape 5294">
                      <a:extLst>
                        <a:ext uri="{FF2B5EF4-FFF2-40B4-BE49-F238E27FC236}">
                          <a16:creationId xmlns:a16="http://schemas.microsoft.com/office/drawing/2014/main" id="{77A7B852-0EF4-AA52-8006-EE886CC07A36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5229" name="Group 5228">
              <a:extLst>
                <a:ext uri="{FF2B5EF4-FFF2-40B4-BE49-F238E27FC236}">
                  <a16:creationId xmlns:a16="http://schemas.microsoft.com/office/drawing/2014/main" id="{E7EEDBAD-1ED3-CA5D-D83C-1ECF01F48999}"/>
                </a:ext>
              </a:extLst>
            </p:cNvPr>
            <p:cNvGrpSpPr/>
            <p:nvPr/>
          </p:nvGrpSpPr>
          <p:grpSpPr>
            <a:xfrm>
              <a:off x="12298720" y="7208122"/>
              <a:ext cx="2764856" cy="2282976"/>
              <a:chOff x="11728683" y="7530702"/>
              <a:chExt cx="2764856" cy="2282976"/>
            </a:xfrm>
          </p:grpSpPr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95371D45-751E-2FBE-ADF9-4B815C290D36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2" name="Freeform: Shape 5261">
                <a:extLst>
                  <a:ext uri="{FF2B5EF4-FFF2-40B4-BE49-F238E27FC236}">
                    <a16:creationId xmlns:a16="http://schemas.microsoft.com/office/drawing/2014/main" id="{D166F870-483C-AC1D-C597-8C3E4BCEC6C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3" name="Freeform: Shape 5262">
                <a:extLst>
                  <a:ext uri="{FF2B5EF4-FFF2-40B4-BE49-F238E27FC236}">
                    <a16:creationId xmlns:a16="http://schemas.microsoft.com/office/drawing/2014/main" id="{FA28EE0C-9302-51F8-1360-BBD150F1C2ED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0" name="Rectangle: Rounded Corners 5229">
              <a:extLst>
                <a:ext uri="{FF2B5EF4-FFF2-40B4-BE49-F238E27FC236}">
                  <a16:creationId xmlns:a16="http://schemas.microsoft.com/office/drawing/2014/main" id="{FC2BA955-B886-9D7A-6CA4-FA06A30BEB57}"/>
                </a:ext>
              </a:extLst>
            </p:cNvPr>
            <p:cNvSpPr/>
            <p:nvPr/>
          </p:nvSpPr>
          <p:spPr>
            <a:xfrm rot="917163">
              <a:off x="10265705" y="700556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1" name="Rectangle: Rounded Corners 5230">
              <a:extLst>
                <a:ext uri="{FF2B5EF4-FFF2-40B4-BE49-F238E27FC236}">
                  <a16:creationId xmlns:a16="http://schemas.microsoft.com/office/drawing/2014/main" id="{239EDDC0-30CD-F637-5819-57B94B282746}"/>
                </a:ext>
              </a:extLst>
            </p:cNvPr>
            <p:cNvSpPr/>
            <p:nvPr/>
          </p:nvSpPr>
          <p:spPr>
            <a:xfrm rot="19800000">
              <a:off x="9968831" y="653423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2" name="Rectangle: Rounded Corners 5231">
              <a:extLst>
                <a:ext uri="{FF2B5EF4-FFF2-40B4-BE49-F238E27FC236}">
                  <a16:creationId xmlns:a16="http://schemas.microsoft.com/office/drawing/2014/main" id="{C6BA2B67-D916-A555-7BDC-4567BD3273DD}"/>
                </a:ext>
              </a:extLst>
            </p:cNvPr>
            <p:cNvSpPr/>
            <p:nvPr/>
          </p:nvSpPr>
          <p:spPr>
            <a:xfrm rot="19040626">
              <a:off x="9824419" y="709877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3" name="Rectangle: Rounded Corners 5232">
              <a:extLst>
                <a:ext uri="{FF2B5EF4-FFF2-40B4-BE49-F238E27FC236}">
                  <a16:creationId xmlns:a16="http://schemas.microsoft.com/office/drawing/2014/main" id="{FFD152DB-A347-458A-6252-ABA73308BBF5}"/>
                </a:ext>
              </a:extLst>
            </p:cNvPr>
            <p:cNvSpPr/>
            <p:nvPr/>
          </p:nvSpPr>
          <p:spPr>
            <a:xfrm rot="16200000">
              <a:off x="10434549" y="6626430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4" name="Rectangle: Rounded Corners 5233">
              <a:extLst>
                <a:ext uri="{FF2B5EF4-FFF2-40B4-BE49-F238E27FC236}">
                  <a16:creationId xmlns:a16="http://schemas.microsoft.com/office/drawing/2014/main" id="{8D91EC59-91CB-8B77-E106-F0DC71B700B5}"/>
                </a:ext>
              </a:extLst>
            </p:cNvPr>
            <p:cNvSpPr/>
            <p:nvPr/>
          </p:nvSpPr>
          <p:spPr>
            <a:xfrm rot="16200000">
              <a:off x="9914529" y="678981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5" name="Rectangle: Rounded Corners 5234">
              <a:extLst>
                <a:ext uri="{FF2B5EF4-FFF2-40B4-BE49-F238E27FC236}">
                  <a16:creationId xmlns:a16="http://schemas.microsoft.com/office/drawing/2014/main" id="{94F12951-BA5D-45D2-7AE2-A1A4CF34EA92}"/>
                </a:ext>
              </a:extLst>
            </p:cNvPr>
            <p:cNvSpPr/>
            <p:nvPr/>
          </p:nvSpPr>
          <p:spPr>
            <a:xfrm rot="16200000">
              <a:off x="10795735" y="6952480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36" name="Group 5235">
              <a:extLst>
                <a:ext uri="{FF2B5EF4-FFF2-40B4-BE49-F238E27FC236}">
                  <a16:creationId xmlns:a16="http://schemas.microsoft.com/office/drawing/2014/main" id="{89F8D858-0F4B-B785-9F41-CB5F4B03C9E7}"/>
                </a:ext>
              </a:extLst>
            </p:cNvPr>
            <p:cNvGrpSpPr/>
            <p:nvPr/>
          </p:nvGrpSpPr>
          <p:grpSpPr>
            <a:xfrm rot="19315078">
              <a:off x="9176720" y="15525834"/>
              <a:ext cx="1007773" cy="772258"/>
              <a:chOff x="8644783" y="15810314"/>
              <a:chExt cx="1007773" cy="772258"/>
            </a:xfrm>
          </p:grpSpPr>
          <p:sp>
            <p:nvSpPr>
              <p:cNvPr id="5255" name="Rectangle: Rounded Corners 5254">
                <a:extLst>
                  <a:ext uri="{FF2B5EF4-FFF2-40B4-BE49-F238E27FC236}">
                    <a16:creationId xmlns:a16="http://schemas.microsoft.com/office/drawing/2014/main" id="{0C11BC38-7E80-91D7-13A4-43997B12EB19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6" name="Rectangle: Rounded Corners 5255">
                <a:extLst>
                  <a:ext uri="{FF2B5EF4-FFF2-40B4-BE49-F238E27FC236}">
                    <a16:creationId xmlns:a16="http://schemas.microsoft.com/office/drawing/2014/main" id="{86B86211-3BE6-D5D8-F3A5-0D50172234A9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7" name="Rectangle: Rounded Corners 5256">
                <a:extLst>
                  <a:ext uri="{FF2B5EF4-FFF2-40B4-BE49-F238E27FC236}">
                    <a16:creationId xmlns:a16="http://schemas.microsoft.com/office/drawing/2014/main" id="{07824DFB-57AA-571C-F341-0F1CFEC4A7F4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8" name="Rectangle: Rounded Corners 5257">
                <a:extLst>
                  <a:ext uri="{FF2B5EF4-FFF2-40B4-BE49-F238E27FC236}">
                    <a16:creationId xmlns:a16="http://schemas.microsoft.com/office/drawing/2014/main" id="{B39FD43B-89BC-0A16-DA41-28C340FB8854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9" name="Rectangle: Rounded Corners 5258">
                <a:extLst>
                  <a:ext uri="{FF2B5EF4-FFF2-40B4-BE49-F238E27FC236}">
                    <a16:creationId xmlns:a16="http://schemas.microsoft.com/office/drawing/2014/main" id="{0F7CFA4A-19D9-218F-4AF6-D6D0EB25E080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0" name="Rectangle: Rounded Corners 5259">
                <a:extLst>
                  <a:ext uri="{FF2B5EF4-FFF2-40B4-BE49-F238E27FC236}">
                    <a16:creationId xmlns:a16="http://schemas.microsoft.com/office/drawing/2014/main" id="{8369CB93-A15A-ED94-937E-E0DC52A98DDD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7" name="Rectangle: Rounded Corners 5236">
              <a:extLst>
                <a:ext uri="{FF2B5EF4-FFF2-40B4-BE49-F238E27FC236}">
                  <a16:creationId xmlns:a16="http://schemas.microsoft.com/office/drawing/2014/main" id="{4F7697D9-8D15-64D3-B1EB-FE027E8554F9}"/>
                </a:ext>
              </a:extLst>
            </p:cNvPr>
            <p:cNvSpPr/>
            <p:nvPr/>
          </p:nvSpPr>
          <p:spPr>
            <a:xfrm rot="5022815">
              <a:off x="11519548" y="6771329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8" name="Rectangle: Rounded Corners 5237">
              <a:extLst>
                <a:ext uri="{FF2B5EF4-FFF2-40B4-BE49-F238E27FC236}">
                  <a16:creationId xmlns:a16="http://schemas.microsoft.com/office/drawing/2014/main" id="{01278747-C933-87FF-DAC2-773B295094F7}"/>
                </a:ext>
              </a:extLst>
            </p:cNvPr>
            <p:cNvSpPr/>
            <p:nvPr/>
          </p:nvSpPr>
          <p:spPr>
            <a:xfrm rot="8007215">
              <a:off x="11548906" y="608899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9" name="Rectangle: Rounded Corners 5238">
              <a:extLst>
                <a:ext uri="{FF2B5EF4-FFF2-40B4-BE49-F238E27FC236}">
                  <a16:creationId xmlns:a16="http://schemas.microsoft.com/office/drawing/2014/main" id="{666C91D3-7C44-0261-EA91-DC35B5E5C7AD}"/>
                </a:ext>
              </a:extLst>
            </p:cNvPr>
            <p:cNvSpPr/>
            <p:nvPr/>
          </p:nvSpPr>
          <p:spPr>
            <a:xfrm rot="7247841">
              <a:off x="11522972" y="5481943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0" name="Rectangle: Rounded Corners 5239">
              <a:extLst>
                <a:ext uri="{FF2B5EF4-FFF2-40B4-BE49-F238E27FC236}">
                  <a16:creationId xmlns:a16="http://schemas.microsoft.com/office/drawing/2014/main" id="{EA429857-8203-259B-3C14-39366648EE4E}"/>
                </a:ext>
              </a:extLst>
            </p:cNvPr>
            <p:cNvSpPr/>
            <p:nvPr/>
          </p:nvSpPr>
          <p:spPr>
            <a:xfrm rot="4407215">
              <a:off x="10491501" y="595674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1" name="Rectangle: Rounded Corners 5240">
              <a:extLst>
                <a:ext uri="{FF2B5EF4-FFF2-40B4-BE49-F238E27FC236}">
                  <a16:creationId xmlns:a16="http://schemas.microsoft.com/office/drawing/2014/main" id="{2435389E-7F5C-EBA4-4A73-1267F13606AA}"/>
                </a:ext>
              </a:extLst>
            </p:cNvPr>
            <p:cNvSpPr/>
            <p:nvPr/>
          </p:nvSpPr>
          <p:spPr>
            <a:xfrm rot="1238421">
              <a:off x="11209767" y="59046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2" name="Rectangle: Rounded Corners 5241">
              <a:extLst>
                <a:ext uri="{FF2B5EF4-FFF2-40B4-BE49-F238E27FC236}">
                  <a16:creationId xmlns:a16="http://schemas.microsoft.com/office/drawing/2014/main" id="{AE884B1B-CF11-BD99-7E66-F92762E1E581}"/>
                </a:ext>
              </a:extLst>
            </p:cNvPr>
            <p:cNvSpPr/>
            <p:nvPr/>
          </p:nvSpPr>
          <p:spPr>
            <a:xfrm rot="4407215">
              <a:off x="11068327" y="62939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3" name="Freeform: Shape 5242">
              <a:extLst>
                <a:ext uri="{FF2B5EF4-FFF2-40B4-BE49-F238E27FC236}">
                  <a16:creationId xmlns:a16="http://schemas.microsoft.com/office/drawing/2014/main" id="{F4E02CCB-FBE8-D67E-17B3-9AE7BFC4B30C}"/>
                </a:ext>
              </a:extLst>
            </p:cNvPr>
            <p:cNvSpPr/>
            <p:nvPr/>
          </p:nvSpPr>
          <p:spPr>
            <a:xfrm>
              <a:off x="11817934" y="13037366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4" name="Freeform: Shape 5243">
              <a:extLst>
                <a:ext uri="{FF2B5EF4-FFF2-40B4-BE49-F238E27FC236}">
                  <a16:creationId xmlns:a16="http://schemas.microsoft.com/office/drawing/2014/main" id="{832FB9EE-ED89-387D-6626-125F1B254D75}"/>
                </a:ext>
              </a:extLst>
            </p:cNvPr>
            <p:cNvSpPr/>
            <p:nvPr/>
          </p:nvSpPr>
          <p:spPr>
            <a:xfrm>
              <a:off x="11588613" y="14127146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5" name="Rectangle 2858">
              <a:extLst>
                <a:ext uri="{FF2B5EF4-FFF2-40B4-BE49-F238E27FC236}">
                  <a16:creationId xmlns:a16="http://schemas.microsoft.com/office/drawing/2014/main" id="{1DDC2E10-9841-64EB-81DD-F8085C8AC804}"/>
                </a:ext>
              </a:extLst>
            </p:cNvPr>
            <p:cNvSpPr/>
            <p:nvPr/>
          </p:nvSpPr>
          <p:spPr>
            <a:xfrm rot="21401961">
              <a:off x="11957925" y="13299181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6" name="Freeform: Shape 5245">
              <a:extLst>
                <a:ext uri="{FF2B5EF4-FFF2-40B4-BE49-F238E27FC236}">
                  <a16:creationId xmlns:a16="http://schemas.microsoft.com/office/drawing/2014/main" id="{0C38C7D8-F0AD-02D7-7930-FC18FC1B6C8C}"/>
                </a:ext>
              </a:extLst>
            </p:cNvPr>
            <p:cNvSpPr/>
            <p:nvPr/>
          </p:nvSpPr>
          <p:spPr>
            <a:xfrm>
              <a:off x="12314153" y="13303113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7" name="Freeform: Shape 5246">
              <a:extLst>
                <a:ext uri="{FF2B5EF4-FFF2-40B4-BE49-F238E27FC236}">
                  <a16:creationId xmlns:a16="http://schemas.microsoft.com/office/drawing/2014/main" id="{08E84D5D-D9E0-2058-213C-BF07B4D95882}"/>
                </a:ext>
              </a:extLst>
            </p:cNvPr>
            <p:cNvSpPr/>
            <p:nvPr/>
          </p:nvSpPr>
          <p:spPr>
            <a:xfrm>
              <a:off x="13169253" y="12431653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248" name="Freeform: Shape 5247">
              <a:extLst>
                <a:ext uri="{FF2B5EF4-FFF2-40B4-BE49-F238E27FC236}">
                  <a16:creationId xmlns:a16="http://schemas.microsoft.com/office/drawing/2014/main" id="{E7AB5472-BA04-B4FA-C51C-FE75AEE2EFC9}"/>
                </a:ext>
              </a:extLst>
            </p:cNvPr>
            <p:cNvSpPr/>
            <p:nvPr/>
          </p:nvSpPr>
          <p:spPr>
            <a:xfrm>
              <a:off x="11366362" y="14127147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9" name="Freeform: Shape 5248">
              <a:extLst>
                <a:ext uri="{FF2B5EF4-FFF2-40B4-BE49-F238E27FC236}">
                  <a16:creationId xmlns:a16="http://schemas.microsoft.com/office/drawing/2014/main" id="{50862F8A-21D3-32B9-7C6C-FD65A02E359E}"/>
                </a:ext>
              </a:extLst>
            </p:cNvPr>
            <p:cNvSpPr/>
            <p:nvPr/>
          </p:nvSpPr>
          <p:spPr>
            <a:xfrm>
              <a:off x="11337602" y="14462290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0" name="Freeform: Shape 5249">
              <a:extLst>
                <a:ext uri="{FF2B5EF4-FFF2-40B4-BE49-F238E27FC236}">
                  <a16:creationId xmlns:a16="http://schemas.microsoft.com/office/drawing/2014/main" id="{9374F361-9F97-4877-6FB8-5ECFB36AF63C}"/>
                </a:ext>
              </a:extLst>
            </p:cNvPr>
            <p:cNvSpPr/>
            <p:nvPr/>
          </p:nvSpPr>
          <p:spPr>
            <a:xfrm>
              <a:off x="11359826" y="14468640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1" name="Freeform: Shape 5250">
              <a:extLst>
                <a:ext uri="{FF2B5EF4-FFF2-40B4-BE49-F238E27FC236}">
                  <a16:creationId xmlns:a16="http://schemas.microsoft.com/office/drawing/2014/main" id="{FEE1C94D-AD48-0ACB-7845-D09EB727B752}"/>
                </a:ext>
              </a:extLst>
            </p:cNvPr>
            <p:cNvSpPr/>
            <p:nvPr/>
          </p:nvSpPr>
          <p:spPr>
            <a:xfrm>
              <a:off x="9828337" y="14968219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2" name="Freeform: Shape 5251">
              <a:extLst>
                <a:ext uri="{FF2B5EF4-FFF2-40B4-BE49-F238E27FC236}">
                  <a16:creationId xmlns:a16="http://schemas.microsoft.com/office/drawing/2014/main" id="{21E34D92-EBCE-3277-89C7-4F08F5C14CB9}"/>
                </a:ext>
              </a:extLst>
            </p:cNvPr>
            <p:cNvSpPr/>
            <p:nvPr/>
          </p:nvSpPr>
          <p:spPr>
            <a:xfrm>
              <a:off x="9823574" y="14905999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3" name="Freeform: Shape 5252">
              <a:extLst>
                <a:ext uri="{FF2B5EF4-FFF2-40B4-BE49-F238E27FC236}">
                  <a16:creationId xmlns:a16="http://schemas.microsoft.com/office/drawing/2014/main" id="{882DCF89-6435-6B2E-5D44-CE00BFA88A37}"/>
                </a:ext>
              </a:extLst>
            </p:cNvPr>
            <p:cNvSpPr/>
            <p:nvPr/>
          </p:nvSpPr>
          <p:spPr>
            <a:xfrm>
              <a:off x="10917997" y="14928854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4" name="Freeform: Shape 5253">
              <a:extLst>
                <a:ext uri="{FF2B5EF4-FFF2-40B4-BE49-F238E27FC236}">
                  <a16:creationId xmlns:a16="http://schemas.microsoft.com/office/drawing/2014/main" id="{17CC1DA4-655A-2D40-2780-8E17E6792A19}"/>
                </a:ext>
              </a:extLst>
            </p:cNvPr>
            <p:cNvSpPr/>
            <p:nvPr/>
          </p:nvSpPr>
          <p:spPr>
            <a:xfrm rot="21439103">
              <a:off x="10881809" y="14951392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49" name="Group 5648">
            <a:extLst>
              <a:ext uri="{FF2B5EF4-FFF2-40B4-BE49-F238E27FC236}">
                <a16:creationId xmlns:a16="http://schemas.microsoft.com/office/drawing/2014/main" id="{68E1A922-A154-BB8F-70F6-611826A0ED4B}"/>
              </a:ext>
            </a:extLst>
          </p:cNvPr>
          <p:cNvGrpSpPr/>
          <p:nvPr/>
        </p:nvGrpSpPr>
        <p:grpSpPr>
          <a:xfrm>
            <a:off x="14005244" y="6972458"/>
            <a:ext cx="444408" cy="444408"/>
            <a:chOff x="1710814" y="4129550"/>
            <a:chExt cx="444408" cy="444408"/>
          </a:xfrm>
        </p:grpSpPr>
        <p:sp>
          <p:nvSpPr>
            <p:cNvPr id="5650" name="Oval 5649">
              <a:extLst>
                <a:ext uri="{FF2B5EF4-FFF2-40B4-BE49-F238E27FC236}">
                  <a16:creationId xmlns:a16="http://schemas.microsoft.com/office/drawing/2014/main" id="{864B54F8-BEB9-D963-59C5-2EA1A123849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1" name="TextBox 5650">
              <a:extLst>
                <a:ext uri="{FF2B5EF4-FFF2-40B4-BE49-F238E27FC236}">
                  <a16:creationId xmlns:a16="http://schemas.microsoft.com/office/drawing/2014/main" id="{DE7EA342-E9FE-753F-B04E-236743BCC62D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52" name="Group 5651">
            <a:extLst>
              <a:ext uri="{FF2B5EF4-FFF2-40B4-BE49-F238E27FC236}">
                <a16:creationId xmlns:a16="http://schemas.microsoft.com/office/drawing/2014/main" id="{18C36744-4390-F075-FBFE-D3D675093204}"/>
              </a:ext>
            </a:extLst>
          </p:cNvPr>
          <p:cNvGrpSpPr/>
          <p:nvPr/>
        </p:nvGrpSpPr>
        <p:grpSpPr>
          <a:xfrm>
            <a:off x="9382443" y="14987065"/>
            <a:ext cx="444408" cy="444408"/>
            <a:chOff x="1710814" y="4129550"/>
            <a:chExt cx="444408" cy="444408"/>
          </a:xfrm>
        </p:grpSpPr>
        <p:sp>
          <p:nvSpPr>
            <p:cNvPr id="5653" name="Oval 5652">
              <a:extLst>
                <a:ext uri="{FF2B5EF4-FFF2-40B4-BE49-F238E27FC236}">
                  <a16:creationId xmlns:a16="http://schemas.microsoft.com/office/drawing/2014/main" id="{F22CB733-0465-6ABC-CB55-BB3081B580CB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4" name="TextBox 5653">
              <a:extLst>
                <a:ext uri="{FF2B5EF4-FFF2-40B4-BE49-F238E27FC236}">
                  <a16:creationId xmlns:a16="http://schemas.microsoft.com/office/drawing/2014/main" id="{FEEB0A7F-A1D4-7990-D46C-66B8FA83BF3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grpSp>
        <p:nvGrpSpPr>
          <p:cNvPr id="5655" name="Group 5654">
            <a:extLst>
              <a:ext uri="{FF2B5EF4-FFF2-40B4-BE49-F238E27FC236}">
                <a16:creationId xmlns:a16="http://schemas.microsoft.com/office/drawing/2014/main" id="{F6EC3DA4-9419-F207-164A-3B03F23A47C4}"/>
              </a:ext>
            </a:extLst>
          </p:cNvPr>
          <p:cNvGrpSpPr/>
          <p:nvPr/>
        </p:nvGrpSpPr>
        <p:grpSpPr>
          <a:xfrm>
            <a:off x="10568349" y="6206771"/>
            <a:ext cx="444408" cy="444408"/>
            <a:chOff x="1710814" y="4129550"/>
            <a:chExt cx="444408" cy="444408"/>
          </a:xfrm>
        </p:grpSpPr>
        <p:sp>
          <p:nvSpPr>
            <p:cNvPr id="5656" name="Oval 5655">
              <a:extLst>
                <a:ext uri="{FF2B5EF4-FFF2-40B4-BE49-F238E27FC236}">
                  <a16:creationId xmlns:a16="http://schemas.microsoft.com/office/drawing/2014/main" id="{0BB3415A-A265-B6B1-DA5F-B0F10443163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7" name="TextBox 5656">
              <a:extLst>
                <a:ext uri="{FF2B5EF4-FFF2-40B4-BE49-F238E27FC236}">
                  <a16:creationId xmlns:a16="http://schemas.microsoft.com/office/drawing/2014/main" id="{EA9AE258-C1CB-1A38-E4C0-EB2ED7E51C2B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DB050AC-D266-DABC-2A1D-63EBFD5934F6}"/>
              </a:ext>
            </a:extLst>
          </p:cNvPr>
          <p:cNvGrpSpPr/>
          <p:nvPr/>
        </p:nvGrpSpPr>
        <p:grpSpPr>
          <a:xfrm>
            <a:off x="9849122" y="5250411"/>
            <a:ext cx="6057649" cy="10170008"/>
            <a:chOff x="9849122" y="5250411"/>
            <a:chExt cx="6057649" cy="1017000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87EF056-DE55-49BC-BE1D-C670DEFB03EF}"/>
                </a:ext>
              </a:extLst>
            </p:cNvPr>
            <p:cNvGrpSpPr/>
            <p:nvPr/>
          </p:nvGrpSpPr>
          <p:grpSpPr>
            <a:xfrm>
              <a:off x="9849122" y="5250411"/>
              <a:ext cx="6057649" cy="10170008"/>
              <a:chOff x="9279085" y="5572991"/>
              <a:chExt cx="6057649" cy="10170008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7382CA9F-3A37-C4CE-9636-0A18CCE0D093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77" name="Rectangle 7">
                  <a:extLst>
                    <a:ext uri="{FF2B5EF4-FFF2-40B4-BE49-F238E27FC236}">
                      <a16:creationId xmlns:a16="http://schemas.microsoft.com/office/drawing/2014/main" id="{EA79464B-A022-CEBA-A755-ADADBED910B2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216906B3-2384-6B1A-FD16-EBB88DCCA284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F2226C56-3F92-DAF3-243C-2B7362C2821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71946F12-D362-4BB1-491D-5AF9A2033A9C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B964BB36-7CEE-3C46-CC6B-1B3E61BE40C9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97382B6B-7454-61F6-4EAF-474D98C6AA4C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F79572D3-B1AC-B539-21CE-FE3D4F5BF2C2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C59AD59B-9259-B599-5CCA-47BACC076CA8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4CF9D854-C0CE-7FCE-F2D4-C9058D11010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9E0FB4F3-5F6E-15B3-A985-006A8235DD4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7" name="Freeform: Shape 286">
                    <a:extLst>
                      <a:ext uri="{FF2B5EF4-FFF2-40B4-BE49-F238E27FC236}">
                        <a16:creationId xmlns:a16="http://schemas.microsoft.com/office/drawing/2014/main" id="{C5FAE200-2448-500F-A46E-B98103D61BB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" name="Freeform: Shape 287">
                    <a:extLst>
                      <a:ext uri="{FF2B5EF4-FFF2-40B4-BE49-F238E27FC236}">
                        <a16:creationId xmlns:a16="http://schemas.microsoft.com/office/drawing/2014/main" id="{395BEFFE-1297-4FA0-4A24-7BF72A6B6736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AF4637EC-66DE-658A-9F13-C67013FBAEB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97B9F0BC-53BF-ADC8-0DC3-9094A6E73F9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03E3890-9302-37E1-EF56-F187D847813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8827DC52-0221-57EB-24E7-1C473C6D2BAD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C7B1EED7-EBE7-668E-560F-FB5DE5CEA73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525B4156-D181-CE5B-75A1-B7934AC2797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0DDBB3BA-45D9-3BDF-AC63-4E3BDD1C8D8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77148677-44C2-FABA-0AD2-8729FAE38AB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CE8EF852-BEE6-F0EF-634A-1AA2CCEF99F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8" name="Freeform: Shape 297">
                    <a:extLst>
                      <a:ext uri="{FF2B5EF4-FFF2-40B4-BE49-F238E27FC236}">
                        <a16:creationId xmlns:a16="http://schemas.microsoft.com/office/drawing/2014/main" id="{C3441E63-4D4B-CA89-21DC-A90FEAE329F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9" name="Freeform: Shape 298">
                    <a:extLst>
                      <a:ext uri="{FF2B5EF4-FFF2-40B4-BE49-F238E27FC236}">
                        <a16:creationId xmlns:a16="http://schemas.microsoft.com/office/drawing/2014/main" id="{E993BE5A-416D-3B24-6A91-6732907FAB66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BD85AA62-731E-D629-41F6-5053D4CC6D2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1" name="Freeform: Shape 300">
                    <a:extLst>
                      <a:ext uri="{FF2B5EF4-FFF2-40B4-BE49-F238E27FC236}">
                        <a16:creationId xmlns:a16="http://schemas.microsoft.com/office/drawing/2014/main" id="{7177AB96-A9A4-81A4-E6F8-7801689AAEC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2" name="Freeform: Shape 301">
                    <a:extLst>
                      <a:ext uri="{FF2B5EF4-FFF2-40B4-BE49-F238E27FC236}">
                        <a16:creationId xmlns:a16="http://schemas.microsoft.com/office/drawing/2014/main" id="{524151B4-E248-8A28-4286-BCBA263BA3F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C2D07D34-FA2C-7605-E74C-5AE0D429448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D877FD57-D29F-F8EB-58A8-31074C49778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3F9436D9-DAEA-6622-DA99-38862EC18AA4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7416101F-FFA1-D67A-7A10-E4F1FC262F53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399E2405-9C5D-572B-F417-34E4FF82D52C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A7329AED-26C9-AB6E-FCAE-01589D07484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" name="Rectangle 2754">
                <a:extLst>
                  <a:ext uri="{FF2B5EF4-FFF2-40B4-BE49-F238E27FC236}">
                    <a16:creationId xmlns:a16="http://schemas.microsoft.com/office/drawing/2014/main" id="{4B2A5D2F-54AB-61CC-50F1-0C2F70435694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FC9FA1D-71F8-2557-5E22-477047FCAB82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FBAA45F1-0713-F95E-7033-D4BB8FBFC627}"/>
                </a:ext>
              </a:extLst>
            </p:cNvPr>
            <p:cNvGrpSpPr/>
            <p:nvPr/>
          </p:nvGrpSpPr>
          <p:grpSpPr>
            <a:xfrm>
              <a:off x="11371354" y="6319955"/>
              <a:ext cx="3570320" cy="3311191"/>
              <a:chOff x="11371354" y="6319955"/>
              <a:chExt cx="3570320" cy="3311191"/>
            </a:xfrm>
          </p:grpSpPr>
          <p:sp>
            <p:nvSpPr>
              <p:cNvPr id="12" name="Rectangle 7">
                <a:extLst>
                  <a:ext uri="{FF2B5EF4-FFF2-40B4-BE49-F238E27FC236}">
                    <a16:creationId xmlns:a16="http://schemas.microsoft.com/office/drawing/2014/main" id="{399114E0-C13C-4786-2E7D-7B2390A9E0B7}"/>
                  </a:ext>
                </a:extLst>
              </p:cNvPr>
              <p:cNvSpPr/>
              <p:nvPr/>
            </p:nvSpPr>
            <p:spPr>
              <a:xfrm rot="715517">
                <a:off x="11371354" y="6319955"/>
                <a:ext cx="3477365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3356613 w 3468528"/>
                  <a:gd name="connsiteY2" fmla="*/ 2873606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3356613 w 3468528"/>
                  <a:gd name="connsiteY2" fmla="*/ 2873606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3356613 w 3468528"/>
                  <a:gd name="connsiteY2" fmla="*/ 2873606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3127193 w 3468528"/>
                  <a:gd name="connsiteY2" fmla="*/ 2617025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872304 w 3468528"/>
                  <a:gd name="connsiteY2" fmla="*/ 2424234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698689 w 3468528"/>
                  <a:gd name="connsiteY2" fmla="*/ 2493351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29001 w 3468528"/>
                  <a:gd name="connsiteY0" fmla="*/ 0 h 3311191"/>
                  <a:gd name="connsiteX1" fmla="*/ 3468528 w 3468528"/>
                  <a:gd name="connsiteY1" fmla="*/ 503461 h 3311191"/>
                  <a:gd name="connsiteX2" fmla="*/ 2698689 w 3468528"/>
                  <a:gd name="connsiteY2" fmla="*/ 2493351 h 3311191"/>
                  <a:gd name="connsiteX3" fmla="*/ 1233814 w 3468528"/>
                  <a:gd name="connsiteY3" fmla="*/ 3311191 h 3311191"/>
                  <a:gd name="connsiteX4" fmla="*/ 947755 w 3468528"/>
                  <a:gd name="connsiteY4" fmla="*/ 2815377 h 3311191"/>
                  <a:gd name="connsiteX5" fmla="*/ 0 w 3468528"/>
                  <a:gd name="connsiteY5" fmla="*/ 1892302 h 3311191"/>
                  <a:gd name="connsiteX6" fmla="*/ 1229001 w 3468528"/>
                  <a:gd name="connsiteY6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707526 w 3477365"/>
                  <a:gd name="connsiteY2" fmla="*/ 2493351 h 3311191"/>
                  <a:gd name="connsiteX3" fmla="*/ 1242651 w 3477365"/>
                  <a:gd name="connsiteY3" fmla="*/ 3311191 h 3311191"/>
                  <a:gd name="connsiteX4" fmla="*/ 956592 w 3477365"/>
                  <a:gd name="connsiteY4" fmla="*/ 2815377 h 3311191"/>
                  <a:gd name="connsiteX5" fmla="*/ 0 w 3477365"/>
                  <a:gd name="connsiteY5" fmla="*/ 1881188 h 3311191"/>
                  <a:gd name="connsiteX6" fmla="*/ 1237838 w 3477365"/>
                  <a:gd name="connsiteY6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707526 w 3477365"/>
                  <a:gd name="connsiteY2" fmla="*/ 2493351 h 3311191"/>
                  <a:gd name="connsiteX3" fmla="*/ 1242651 w 3477365"/>
                  <a:gd name="connsiteY3" fmla="*/ 3311191 h 3311191"/>
                  <a:gd name="connsiteX4" fmla="*/ 956592 w 3477365"/>
                  <a:gd name="connsiteY4" fmla="*/ 2815377 h 3311191"/>
                  <a:gd name="connsiteX5" fmla="*/ 0 w 3477365"/>
                  <a:gd name="connsiteY5" fmla="*/ 1881188 h 3311191"/>
                  <a:gd name="connsiteX6" fmla="*/ 1237838 w 3477365"/>
                  <a:gd name="connsiteY6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707526 w 3477365"/>
                  <a:gd name="connsiteY2" fmla="*/ 2493351 h 3311191"/>
                  <a:gd name="connsiteX3" fmla="*/ 1242651 w 3477365"/>
                  <a:gd name="connsiteY3" fmla="*/ 3311191 h 3311191"/>
                  <a:gd name="connsiteX4" fmla="*/ 956592 w 3477365"/>
                  <a:gd name="connsiteY4" fmla="*/ 2815377 h 3311191"/>
                  <a:gd name="connsiteX5" fmla="*/ 0 w 3477365"/>
                  <a:gd name="connsiteY5" fmla="*/ 1881188 h 3311191"/>
                  <a:gd name="connsiteX6" fmla="*/ 1237838 w 3477365"/>
                  <a:gd name="connsiteY6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84563 w 3477365"/>
                  <a:gd name="connsiteY2" fmla="*/ 2545174 h 3311191"/>
                  <a:gd name="connsiteX3" fmla="*/ 1242651 w 3477365"/>
                  <a:gd name="connsiteY3" fmla="*/ 3311191 h 3311191"/>
                  <a:gd name="connsiteX4" fmla="*/ 956592 w 3477365"/>
                  <a:gd name="connsiteY4" fmla="*/ 2815377 h 3311191"/>
                  <a:gd name="connsiteX5" fmla="*/ 0 w 3477365"/>
                  <a:gd name="connsiteY5" fmla="*/ 1881188 h 3311191"/>
                  <a:gd name="connsiteX6" fmla="*/ 1237838 w 3477365"/>
                  <a:gd name="connsiteY6" fmla="*/ 0 h 3311191"/>
                  <a:gd name="connsiteX0" fmla="*/ 1237838 w 3544661"/>
                  <a:gd name="connsiteY0" fmla="*/ 0 h 3311191"/>
                  <a:gd name="connsiteX1" fmla="*/ 3477365 w 3544661"/>
                  <a:gd name="connsiteY1" fmla="*/ 503461 h 3311191"/>
                  <a:gd name="connsiteX2" fmla="*/ 2901622 w 3544661"/>
                  <a:gd name="connsiteY2" fmla="*/ 1839683 h 3311191"/>
                  <a:gd name="connsiteX3" fmla="*/ 2984563 w 3544661"/>
                  <a:gd name="connsiteY3" fmla="*/ 2545174 h 3311191"/>
                  <a:gd name="connsiteX4" fmla="*/ 1242651 w 3544661"/>
                  <a:gd name="connsiteY4" fmla="*/ 3311191 h 3311191"/>
                  <a:gd name="connsiteX5" fmla="*/ 956592 w 3544661"/>
                  <a:gd name="connsiteY5" fmla="*/ 2815377 h 3311191"/>
                  <a:gd name="connsiteX6" fmla="*/ 0 w 3544661"/>
                  <a:gd name="connsiteY6" fmla="*/ 1881188 h 3311191"/>
                  <a:gd name="connsiteX7" fmla="*/ 1237838 w 3544661"/>
                  <a:gd name="connsiteY7" fmla="*/ 0 h 3311191"/>
                  <a:gd name="connsiteX0" fmla="*/ 1237838 w 3540537"/>
                  <a:gd name="connsiteY0" fmla="*/ 0 h 3311191"/>
                  <a:gd name="connsiteX1" fmla="*/ 3477365 w 3540537"/>
                  <a:gd name="connsiteY1" fmla="*/ 503461 h 3311191"/>
                  <a:gd name="connsiteX2" fmla="*/ 2901622 w 3540537"/>
                  <a:gd name="connsiteY2" fmla="*/ 1839683 h 3311191"/>
                  <a:gd name="connsiteX3" fmla="*/ 2984563 w 3540537"/>
                  <a:gd name="connsiteY3" fmla="*/ 2545174 h 3311191"/>
                  <a:gd name="connsiteX4" fmla="*/ 1242651 w 3540537"/>
                  <a:gd name="connsiteY4" fmla="*/ 3311191 h 3311191"/>
                  <a:gd name="connsiteX5" fmla="*/ 956592 w 3540537"/>
                  <a:gd name="connsiteY5" fmla="*/ 2815377 h 3311191"/>
                  <a:gd name="connsiteX6" fmla="*/ 0 w 3540537"/>
                  <a:gd name="connsiteY6" fmla="*/ 1881188 h 3311191"/>
                  <a:gd name="connsiteX7" fmla="*/ 1237838 w 3540537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01622 w 3477365"/>
                  <a:gd name="connsiteY2" fmla="*/ 1839683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01622 w 3477365"/>
                  <a:gd name="connsiteY2" fmla="*/ 1839683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1242651 w 3477365"/>
                  <a:gd name="connsiteY4" fmla="*/ 3311191 h 3311191"/>
                  <a:gd name="connsiteX5" fmla="*/ 956592 w 3477365"/>
                  <a:gd name="connsiteY5" fmla="*/ 2815377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372333 w 3477365"/>
                  <a:gd name="connsiteY4" fmla="*/ 2652393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372333 w 3477365"/>
                  <a:gd name="connsiteY4" fmla="*/ 2652393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372333 w 3477365"/>
                  <a:gd name="connsiteY4" fmla="*/ 2652393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372333 w 3477365"/>
                  <a:gd name="connsiteY4" fmla="*/ 2652393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372333 w 3477365"/>
                  <a:gd name="connsiteY4" fmla="*/ 2652393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2984563 w 3477365"/>
                  <a:gd name="connsiteY3" fmla="*/ 2545174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99716 w 3477365"/>
                  <a:gd name="connsiteY3" fmla="*/ 2598737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99716 w 3477365"/>
                  <a:gd name="connsiteY3" fmla="*/ 2598737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99716 w 3477365"/>
                  <a:gd name="connsiteY3" fmla="*/ 2598737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99716 w 3477365"/>
                  <a:gd name="connsiteY3" fmla="*/ 2598737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19760 w 3477365"/>
                  <a:gd name="connsiteY4" fmla="*/ 2661847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219285 w 3477365"/>
                  <a:gd name="connsiteY4" fmla="*/ 2665245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219285 w 3477365"/>
                  <a:gd name="connsiteY4" fmla="*/ 2665245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27285 w 3477365"/>
                  <a:gd name="connsiteY4" fmla="*/ 2666748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20261 w 3477365"/>
                  <a:gd name="connsiteY2" fmla="*/ 1835747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93852 w 3477365"/>
                  <a:gd name="connsiteY2" fmla="*/ 1846165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3012491 w 3477365"/>
                  <a:gd name="connsiteY2" fmla="*/ 1842229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3012491 w 3477365"/>
                  <a:gd name="connsiteY2" fmla="*/ 1842229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3012491 w 3477365"/>
                  <a:gd name="connsiteY2" fmla="*/ 1842229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93852 w 3477365"/>
                  <a:gd name="connsiteY2" fmla="*/ 1846166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3006278 w 3477365"/>
                  <a:gd name="connsiteY2" fmla="*/ 1843542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3006278 w 3477365"/>
                  <a:gd name="connsiteY2" fmla="*/ 1843542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75214 w 3477365"/>
                  <a:gd name="connsiteY2" fmla="*/ 1850102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73554 w 3477365"/>
                  <a:gd name="connsiteY2" fmla="*/ 1811512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56592 w 3477365"/>
                  <a:gd name="connsiteY6" fmla="*/ 2815377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37953 w 3477365"/>
                  <a:gd name="connsiteY6" fmla="*/ 2819314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37953 w 3477365"/>
                  <a:gd name="connsiteY6" fmla="*/ 2819314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37953 w 3477365"/>
                  <a:gd name="connsiteY6" fmla="*/ 2819314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37953 w 3477365"/>
                  <a:gd name="connsiteY6" fmla="*/ 2819314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937953 w 3477365"/>
                  <a:gd name="connsiteY6" fmla="*/ 2819314 h 3311191"/>
                  <a:gd name="connsiteX7" fmla="*/ 0 w 3477365"/>
                  <a:gd name="connsiteY7" fmla="*/ 1881188 h 3311191"/>
                  <a:gd name="connsiteX8" fmla="*/ 1237838 w 3477365"/>
                  <a:gd name="connsiteY8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3021841 w 3477365"/>
                  <a:gd name="connsiteY3" fmla="*/ 2537303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  <a:gd name="connsiteX0" fmla="*/ 1237838 w 3477365"/>
                  <a:gd name="connsiteY0" fmla="*/ 0 h 3311191"/>
                  <a:gd name="connsiteX1" fmla="*/ 3477365 w 3477365"/>
                  <a:gd name="connsiteY1" fmla="*/ 503461 h 3311191"/>
                  <a:gd name="connsiteX2" fmla="*/ 2967341 w 3477365"/>
                  <a:gd name="connsiteY2" fmla="*/ 1812824 h 3311191"/>
                  <a:gd name="connsiteX3" fmla="*/ 2946243 w 3477365"/>
                  <a:gd name="connsiteY3" fmla="*/ 2455918 h 3311191"/>
                  <a:gd name="connsiteX4" fmla="*/ 2449512 w 3477365"/>
                  <a:gd name="connsiteY4" fmla="*/ 2649074 h 3311191"/>
                  <a:gd name="connsiteX5" fmla="*/ 1242651 w 3477365"/>
                  <a:gd name="connsiteY5" fmla="*/ 3311191 h 3311191"/>
                  <a:gd name="connsiteX6" fmla="*/ 0 w 3477365"/>
                  <a:gd name="connsiteY6" fmla="*/ 1881188 h 3311191"/>
                  <a:gd name="connsiteX7" fmla="*/ 1237838 w 3477365"/>
                  <a:gd name="connsiteY7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7365" h="3311191">
                    <a:moveTo>
                      <a:pt x="1237838" y="0"/>
                    </a:moveTo>
                    <a:cubicBezTo>
                      <a:pt x="1735298" y="746376"/>
                      <a:pt x="2309998" y="1086235"/>
                      <a:pt x="3477365" y="503461"/>
                    </a:cubicBezTo>
                    <a:cubicBezTo>
                      <a:pt x="2959867" y="1021197"/>
                      <a:pt x="2954177" y="1528358"/>
                      <a:pt x="2967341" y="1812824"/>
                    </a:cubicBezTo>
                    <a:cubicBezTo>
                      <a:pt x="2980505" y="2097290"/>
                      <a:pt x="3053638" y="2308845"/>
                      <a:pt x="2946243" y="2455918"/>
                    </a:cubicBezTo>
                    <a:cubicBezTo>
                      <a:pt x="2856965" y="2550489"/>
                      <a:pt x="2774389" y="2608213"/>
                      <a:pt x="2449512" y="2649074"/>
                    </a:cubicBezTo>
                    <a:cubicBezTo>
                      <a:pt x="2124635" y="2689935"/>
                      <a:pt x="1559598" y="2591955"/>
                      <a:pt x="1242651" y="3311191"/>
                    </a:cubicBezTo>
                    <a:cubicBezTo>
                      <a:pt x="1339800" y="2349586"/>
                      <a:pt x="938182" y="2046871"/>
                      <a:pt x="0" y="1881188"/>
                    </a:cubicBezTo>
                    <a:cubicBezTo>
                      <a:pt x="638369" y="1825827"/>
                      <a:pt x="1446481" y="951982"/>
                      <a:pt x="1237838" y="0"/>
                    </a:cubicBezTo>
                    <a:close/>
                  </a:path>
                </a:pathLst>
              </a:custGeom>
              <a:solidFill>
                <a:srgbClr val="21091F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7F16C1A-DA6B-5148-D264-484A9099F3FC}"/>
                  </a:ext>
                </a:extLst>
              </p:cNvPr>
              <p:cNvGrpSpPr/>
              <p:nvPr/>
            </p:nvGrpSpPr>
            <p:grpSpPr>
              <a:xfrm>
                <a:off x="11471400" y="6340157"/>
                <a:ext cx="3470274" cy="3024319"/>
                <a:chOff x="10901363" y="6662737"/>
                <a:chExt cx="3470274" cy="3024319"/>
              </a:xfrm>
            </p:grpSpPr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C50BABD4-56CC-55B7-F429-2C814B2B0683}"/>
                    </a:ext>
                  </a:extLst>
                </p:cNvPr>
                <p:cNvSpPr/>
                <p:nvPr/>
              </p:nvSpPr>
              <p:spPr>
                <a:xfrm>
                  <a:off x="10901363" y="6662737"/>
                  <a:ext cx="1504950" cy="1519238"/>
                </a:xfrm>
                <a:custGeom>
                  <a:avLst/>
                  <a:gdLst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04950"/>
                    <a:gd name="connsiteY0" fmla="*/ 1519238 h 1519238"/>
                    <a:gd name="connsiteX1" fmla="*/ 1504950 w 1504950"/>
                    <a:gd name="connsiteY1" fmla="*/ 0 h 1519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04950" h="1519238">
                      <a:moveTo>
                        <a:pt x="0" y="1519238"/>
                      </a:moveTo>
                      <a:cubicBezTo>
                        <a:pt x="657225" y="1508126"/>
                        <a:pt x="1462086" y="877888"/>
                        <a:pt x="1504950" y="0"/>
                      </a:cubicBezTo>
                    </a:path>
                  </a:pathLst>
                </a:custGeom>
                <a:noFill/>
                <a:ln w="63500" cap="rnd">
                  <a:solidFill>
                    <a:srgbClr val="4D134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FCCE5B9D-6D7E-0215-DBE6-FE9B478FFEFA}"/>
                    </a:ext>
                  </a:extLst>
                </p:cNvPr>
                <p:cNvSpPr/>
                <p:nvPr/>
              </p:nvSpPr>
              <p:spPr>
                <a:xfrm>
                  <a:off x="12412662" y="6696074"/>
                  <a:ext cx="1958975" cy="981654"/>
                </a:xfrm>
                <a:custGeom>
                  <a:avLst/>
                  <a:gdLst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04950"/>
                    <a:gd name="connsiteY0" fmla="*/ 1519238 h 1519238"/>
                    <a:gd name="connsiteX1" fmla="*/ 1504950 w 1504950"/>
                    <a:gd name="connsiteY1" fmla="*/ 0 h 1519238"/>
                    <a:gd name="connsiteX0" fmla="*/ 0 w 1352550"/>
                    <a:gd name="connsiteY0" fmla="*/ 1647825 h 1647825"/>
                    <a:gd name="connsiteX1" fmla="*/ 1352550 w 1352550"/>
                    <a:gd name="connsiteY1" fmla="*/ 0 h 1647825"/>
                    <a:gd name="connsiteX0" fmla="*/ 2010279 w 2113108"/>
                    <a:gd name="connsiteY0" fmla="*/ 871538 h 871538"/>
                    <a:gd name="connsiteX1" fmla="*/ 504 w 2113108"/>
                    <a:gd name="connsiteY1" fmla="*/ 0 h 871538"/>
                    <a:gd name="connsiteX0" fmla="*/ 2010743 w 2010743"/>
                    <a:gd name="connsiteY0" fmla="*/ 871538 h 966668"/>
                    <a:gd name="connsiteX1" fmla="*/ 968 w 2010743"/>
                    <a:gd name="connsiteY1" fmla="*/ 0 h 966668"/>
                    <a:gd name="connsiteX0" fmla="*/ 2009775 w 2009775"/>
                    <a:gd name="connsiteY0" fmla="*/ 871538 h 948261"/>
                    <a:gd name="connsiteX1" fmla="*/ 0 w 2009775"/>
                    <a:gd name="connsiteY1" fmla="*/ 0 h 948261"/>
                    <a:gd name="connsiteX0" fmla="*/ 2012950 w 2012950"/>
                    <a:gd name="connsiteY0" fmla="*/ 884238 h 959613"/>
                    <a:gd name="connsiteX1" fmla="*/ 0 w 2012950"/>
                    <a:gd name="connsiteY1" fmla="*/ 0 h 959613"/>
                    <a:gd name="connsiteX0" fmla="*/ 2009775 w 2009775"/>
                    <a:gd name="connsiteY0" fmla="*/ 868363 h 945430"/>
                    <a:gd name="connsiteX1" fmla="*/ 0 w 2009775"/>
                    <a:gd name="connsiteY1" fmla="*/ 0 h 945430"/>
                    <a:gd name="connsiteX0" fmla="*/ 2003425 w 2003425"/>
                    <a:gd name="connsiteY0" fmla="*/ 855663 h 934132"/>
                    <a:gd name="connsiteX1" fmla="*/ 0 w 2003425"/>
                    <a:gd name="connsiteY1" fmla="*/ 0 h 934132"/>
                    <a:gd name="connsiteX0" fmla="*/ 1930400 w 1930400"/>
                    <a:gd name="connsiteY0" fmla="*/ 887413 h 962457"/>
                    <a:gd name="connsiteX1" fmla="*/ 0 w 1930400"/>
                    <a:gd name="connsiteY1" fmla="*/ 0 h 962457"/>
                    <a:gd name="connsiteX0" fmla="*/ 1965325 w 1965325"/>
                    <a:gd name="connsiteY0" fmla="*/ 877888 h 953932"/>
                    <a:gd name="connsiteX1" fmla="*/ 0 w 1965325"/>
                    <a:gd name="connsiteY1" fmla="*/ 0 h 953932"/>
                    <a:gd name="connsiteX0" fmla="*/ 1952625 w 1952625"/>
                    <a:gd name="connsiteY0" fmla="*/ 877888 h 953932"/>
                    <a:gd name="connsiteX1" fmla="*/ 0 w 1952625"/>
                    <a:gd name="connsiteY1" fmla="*/ 0 h 953932"/>
                    <a:gd name="connsiteX0" fmla="*/ 1958975 w 1958975"/>
                    <a:gd name="connsiteY0" fmla="*/ 877888 h 953932"/>
                    <a:gd name="connsiteX1" fmla="*/ 0 w 1958975"/>
                    <a:gd name="connsiteY1" fmla="*/ 0 h 953932"/>
                    <a:gd name="connsiteX0" fmla="*/ 1958975 w 1958975"/>
                    <a:gd name="connsiteY0" fmla="*/ 877888 h 965060"/>
                    <a:gd name="connsiteX1" fmla="*/ 0 w 1958975"/>
                    <a:gd name="connsiteY1" fmla="*/ 0 h 965060"/>
                    <a:gd name="connsiteX0" fmla="*/ 1958975 w 1958975"/>
                    <a:gd name="connsiteY0" fmla="*/ 877888 h 966396"/>
                    <a:gd name="connsiteX1" fmla="*/ 0 w 1958975"/>
                    <a:gd name="connsiteY1" fmla="*/ 0 h 966396"/>
                    <a:gd name="connsiteX0" fmla="*/ 1958975 w 1958975"/>
                    <a:gd name="connsiteY0" fmla="*/ 877888 h 975224"/>
                    <a:gd name="connsiteX1" fmla="*/ 0 w 1958975"/>
                    <a:gd name="connsiteY1" fmla="*/ 0 h 975224"/>
                    <a:gd name="connsiteX0" fmla="*/ 1958975 w 1958975"/>
                    <a:gd name="connsiteY0" fmla="*/ 877888 h 984136"/>
                    <a:gd name="connsiteX1" fmla="*/ 0 w 1958975"/>
                    <a:gd name="connsiteY1" fmla="*/ 0 h 984136"/>
                    <a:gd name="connsiteX0" fmla="*/ 1958975 w 1958975"/>
                    <a:gd name="connsiteY0" fmla="*/ 877888 h 981582"/>
                    <a:gd name="connsiteX1" fmla="*/ 0 w 1958975"/>
                    <a:gd name="connsiteY1" fmla="*/ 0 h 981582"/>
                    <a:gd name="connsiteX0" fmla="*/ 1949450 w 1949450"/>
                    <a:gd name="connsiteY0" fmla="*/ 884238 h 987148"/>
                    <a:gd name="connsiteX1" fmla="*/ 0 w 1949450"/>
                    <a:gd name="connsiteY1" fmla="*/ 0 h 987148"/>
                    <a:gd name="connsiteX0" fmla="*/ 1958975 w 1958975"/>
                    <a:gd name="connsiteY0" fmla="*/ 884238 h 987148"/>
                    <a:gd name="connsiteX1" fmla="*/ 0 w 1958975"/>
                    <a:gd name="connsiteY1" fmla="*/ 0 h 987148"/>
                    <a:gd name="connsiteX0" fmla="*/ 1958975 w 1958975"/>
                    <a:gd name="connsiteY0" fmla="*/ 884238 h 989318"/>
                    <a:gd name="connsiteX1" fmla="*/ 0 w 1958975"/>
                    <a:gd name="connsiteY1" fmla="*/ 0 h 989318"/>
                    <a:gd name="connsiteX0" fmla="*/ 1958975 w 1958975"/>
                    <a:gd name="connsiteY0" fmla="*/ 884238 h 981654"/>
                    <a:gd name="connsiteX1" fmla="*/ 0 w 1958975"/>
                    <a:gd name="connsiteY1" fmla="*/ 0 h 981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8975" h="981654">
                      <a:moveTo>
                        <a:pt x="1958975" y="884238"/>
                      </a:moveTo>
                      <a:cubicBezTo>
                        <a:pt x="814387" y="1187451"/>
                        <a:pt x="303211" y="752476"/>
                        <a:pt x="0" y="0"/>
                      </a:cubicBezTo>
                    </a:path>
                  </a:pathLst>
                </a:custGeom>
                <a:noFill/>
                <a:ln w="63500" cap="rnd">
                  <a:solidFill>
                    <a:srgbClr val="4D134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E2C67513-45D7-1195-7748-09C352CDDD11}"/>
                    </a:ext>
                  </a:extLst>
                </p:cNvPr>
                <p:cNvSpPr/>
                <p:nvPr/>
              </p:nvSpPr>
              <p:spPr>
                <a:xfrm>
                  <a:off x="10916141" y="8182107"/>
                  <a:ext cx="947361" cy="1504949"/>
                </a:xfrm>
                <a:custGeom>
                  <a:avLst/>
                  <a:gdLst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485900"/>
                    <a:gd name="connsiteY0" fmla="*/ 1504950 h 1504950"/>
                    <a:gd name="connsiteX1" fmla="*/ 1485900 w 1485900"/>
                    <a:gd name="connsiteY1" fmla="*/ 0 h 1504950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00187 h 1500187"/>
                    <a:gd name="connsiteX1" fmla="*/ 1514475 w 1514475"/>
                    <a:gd name="connsiteY1" fmla="*/ 0 h 1500187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14475"/>
                    <a:gd name="connsiteY0" fmla="*/ 1514475 h 1514475"/>
                    <a:gd name="connsiteX1" fmla="*/ 1514475 w 1514475"/>
                    <a:gd name="connsiteY1" fmla="*/ 0 h 1514475"/>
                    <a:gd name="connsiteX0" fmla="*/ 0 w 1504950"/>
                    <a:gd name="connsiteY0" fmla="*/ 1519238 h 1519238"/>
                    <a:gd name="connsiteX1" fmla="*/ 1504950 w 1504950"/>
                    <a:gd name="connsiteY1" fmla="*/ 0 h 1519238"/>
                    <a:gd name="connsiteX0" fmla="*/ 0 w 1352550"/>
                    <a:gd name="connsiteY0" fmla="*/ 1647825 h 1647825"/>
                    <a:gd name="connsiteX1" fmla="*/ 1352550 w 1352550"/>
                    <a:gd name="connsiteY1" fmla="*/ 0 h 1647825"/>
                    <a:gd name="connsiteX0" fmla="*/ 2010279 w 2113108"/>
                    <a:gd name="connsiteY0" fmla="*/ 871538 h 871538"/>
                    <a:gd name="connsiteX1" fmla="*/ 504 w 2113108"/>
                    <a:gd name="connsiteY1" fmla="*/ 0 h 871538"/>
                    <a:gd name="connsiteX0" fmla="*/ 2010743 w 2010743"/>
                    <a:gd name="connsiteY0" fmla="*/ 871538 h 966668"/>
                    <a:gd name="connsiteX1" fmla="*/ 968 w 2010743"/>
                    <a:gd name="connsiteY1" fmla="*/ 0 h 966668"/>
                    <a:gd name="connsiteX0" fmla="*/ 2009775 w 2009775"/>
                    <a:gd name="connsiteY0" fmla="*/ 871538 h 948261"/>
                    <a:gd name="connsiteX1" fmla="*/ 0 w 2009775"/>
                    <a:gd name="connsiteY1" fmla="*/ 0 h 948261"/>
                    <a:gd name="connsiteX0" fmla="*/ 2012950 w 2012950"/>
                    <a:gd name="connsiteY0" fmla="*/ 884238 h 959613"/>
                    <a:gd name="connsiteX1" fmla="*/ 0 w 2012950"/>
                    <a:gd name="connsiteY1" fmla="*/ 0 h 959613"/>
                    <a:gd name="connsiteX0" fmla="*/ 2009775 w 2009775"/>
                    <a:gd name="connsiteY0" fmla="*/ 868363 h 945430"/>
                    <a:gd name="connsiteX1" fmla="*/ 0 w 2009775"/>
                    <a:gd name="connsiteY1" fmla="*/ 0 h 945430"/>
                    <a:gd name="connsiteX0" fmla="*/ 2003425 w 2003425"/>
                    <a:gd name="connsiteY0" fmla="*/ 855663 h 934132"/>
                    <a:gd name="connsiteX1" fmla="*/ 0 w 2003425"/>
                    <a:gd name="connsiteY1" fmla="*/ 0 h 934132"/>
                    <a:gd name="connsiteX0" fmla="*/ 1930400 w 1930400"/>
                    <a:gd name="connsiteY0" fmla="*/ 887413 h 962457"/>
                    <a:gd name="connsiteX1" fmla="*/ 0 w 1930400"/>
                    <a:gd name="connsiteY1" fmla="*/ 0 h 962457"/>
                    <a:gd name="connsiteX0" fmla="*/ 1965325 w 1965325"/>
                    <a:gd name="connsiteY0" fmla="*/ 877888 h 953932"/>
                    <a:gd name="connsiteX1" fmla="*/ 0 w 1965325"/>
                    <a:gd name="connsiteY1" fmla="*/ 0 h 953932"/>
                    <a:gd name="connsiteX0" fmla="*/ 1952625 w 1952625"/>
                    <a:gd name="connsiteY0" fmla="*/ 877888 h 953932"/>
                    <a:gd name="connsiteX1" fmla="*/ 0 w 1952625"/>
                    <a:gd name="connsiteY1" fmla="*/ 0 h 953932"/>
                    <a:gd name="connsiteX0" fmla="*/ 1958975 w 1958975"/>
                    <a:gd name="connsiteY0" fmla="*/ 877888 h 953932"/>
                    <a:gd name="connsiteX1" fmla="*/ 0 w 1958975"/>
                    <a:gd name="connsiteY1" fmla="*/ 0 h 953932"/>
                    <a:gd name="connsiteX0" fmla="*/ 1958975 w 1958975"/>
                    <a:gd name="connsiteY0" fmla="*/ 877888 h 965060"/>
                    <a:gd name="connsiteX1" fmla="*/ 0 w 1958975"/>
                    <a:gd name="connsiteY1" fmla="*/ 0 h 965060"/>
                    <a:gd name="connsiteX0" fmla="*/ 1958975 w 1958975"/>
                    <a:gd name="connsiteY0" fmla="*/ 877888 h 966396"/>
                    <a:gd name="connsiteX1" fmla="*/ 0 w 1958975"/>
                    <a:gd name="connsiteY1" fmla="*/ 0 h 966396"/>
                    <a:gd name="connsiteX0" fmla="*/ 1958975 w 1958975"/>
                    <a:gd name="connsiteY0" fmla="*/ 877888 h 975224"/>
                    <a:gd name="connsiteX1" fmla="*/ 0 w 1958975"/>
                    <a:gd name="connsiteY1" fmla="*/ 0 h 975224"/>
                    <a:gd name="connsiteX0" fmla="*/ 1958975 w 1958975"/>
                    <a:gd name="connsiteY0" fmla="*/ 877888 h 984136"/>
                    <a:gd name="connsiteX1" fmla="*/ 0 w 1958975"/>
                    <a:gd name="connsiteY1" fmla="*/ 0 h 984136"/>
                    <a:gd name="connsiteX0" fmla="*/ 1958975 w 1958975"/>
                    <a:gd name="connsiteY0" fmla="*/ 877888 h 981582"/>
                    <a:gd name="connsiteX1" fmla="*/ 0 w 1958975"/>
                    <a:gd name="connsiteY1" fmla="*/ 0 h 981582"/>
                    <a:gd name="connsiteX0" fmla="*/ 1949450 w 1949450"/>
                    <a:gd name="connsiteY0" fmla="*/ 884238 h 987148"/>
                    <a:gd name="connsiteX1" fmla="*/ 0 w 1949450"/>
                    <a:gd name="connsiteY1" fmla="*/ 0 h 987148"/>
                    <a:gd name="connsiteX0" fmla="*/ 1958975 w 1958975"/>
                    <a:gd name="connsiteY0" fmla="*/ 884238 h 987148"/>
                    <a:gd name="connsiteX1" fmla="*/ 0 w 1958975"/>
                    <a:gd name="connsiteY1" fmla="*/ 0 h 987148"/>
                    <a:gd name="connsiteX0" fmla="*/ 1958975 w 1958975"/>
                    <a:gd name="connsiteY0" fmla="*/ 884238 h 989318"/>
                    <a:gd name="connsiteX1" fmla="*/ 0 w 1958975"/>
                    <a:gd name="connsiteY1" fmla="*/ 0 h 989318"/>
                    <a:gd name="connsiteX0" fmla="*/ 1958975 w 1958975"/>
                    <a:gd name="connsiteY0" fmla="*/ 884238 h 981654"/>
                    <a:gd name="connsiteX1" fmla="*/ 0 w 1958975"/>
                    <a:gd name="connsiteY1" fmla="*/ 0 h 981654"/>
                    <a:gd name="connsiteX0" fmla="*/ 1806575 w 1806575"/>
                    <a:gd name="connsiteY0" fmla="*/ 731838 h 851639"/>
                    <a:gd name="connsiteX1" fmla="*/ 0 w 1806575"/>
                    <a:gd name="connsiteY1" fmla="*/ 0 h 851639"/>
                    <a:gd name="connsiteX0" fmla="*/ 654050 w 654050"/>
                    <a:gd name="connsiteY0" fmla="*/ 0 h 1262596"/>
                    <a:gd name="connsiteX1" fmla="*/ 0 w 654050"/>
                    <a:gd name="connsiteY1" fmla="*/ 1054099 h 1262596"/>
                    <a:gd name="connsiteX0" fmla="*/ 734578 w 734578"/>
                    <a:gd name="connsiteY0" fmla="*/ 0 h 1054099"/>
                    <a:gd name="connsiteX1" fmla="*/ 80528 w 734578"/>
                    <a:gd name="connsiteY1" fmla="*/ 1054099 h 1054099"/>
                    <a:gd name="connsiteX0" fmla="*/ 654050 w 654050"/>
                    <a:gd name="connsiteY0" fmla="*/ 0 h 1054099"/>
                    <a:gd name="connsiteX1" fmla="*/ 0 w 654050"/>
                    <a:gd name="connsiteY1" fmla="*/ 1054099 h 1054099"/>
                    <a:gd name="connsiteX0" fmla="*/ 663575 w 663575"/>
                    <a:gd name="connsiteY0" fmla="*/ 0 h 1149349"/>
                    <a:gd name="connsiteX1" fmla="*/ 0 w 663575"/>
                    <a:gd name="connsiteY1" fmla="*/ 1149349 h 1149349"/>
                    <a:gd name="connsiteX0" fmla="*/ 663575 w 663575"/>
                    <a:gd name="connsiteY0" fmla="*/ 0 h 1181099"/>
                    <a:gd name="connsiteX1" fmla="*/ 0 w 663575"/>
                    <a:gd name="connsiteY1" fmla="*/ 1181099 h 1181099"/>
                    <a:gd name="connsiteX0" fmla="*/ 663575 w 663575"/>
                    <a:gd name="connsiteY0" fmla="*/ 0 h 1181099"/>
                    <a:gd name="connsiteX1" fmla="*/ 0 w 663575"/>
                    <a:gd name="connsiteY1" fmla="*/ 1181099 h 1181099"/>
                    <a:gd name="connsiteX0" fmla="*/ 663575 w 663575"/>
                    <a:gd name="connsiteY0" fmla="*/ 0 h 1181099"/>
                    <a:gd name="connsiteX1" fmla="*/ 0 w 663575"/>
                    <a:gd name="connsiteY1" fmla="*/ 1181099 h 1181099"/>
                    <a:gd name="connsiteX0" fmla="*/ 663575 w 663575"/>
                    <a:gd name="connsiteY0" fmla="*/ 0 h 1181099"/>
                    <a:gd name="connsiteX1" fmla="*/ 0 w 663575"/>
                    <a:gd name="connsiteY1" fmla="*/ 1181099 h 1181099"/>
                    <a:gd name="connsiteX0" fmla="*/ 663575 w 663575"/>
                    <a:gd name="connsiteY0" fmla="*/ 0 h 1181099"/>
                    <a:gd name="connsiteX1" fmla="*/ 0 w 663575"/>
                    <a:gd name="connsiteY1" fmla="*/ 1181099 h 1181099"/>
                    <a:gd name="connsiteX0" fmla="*/ 120812 w 862548"/>
                    <a:gd name="connsiteY0" fmla="*/ 0 h 876299"/>
                    <a:gd name="connsiteX1" fmla="*/ 862174 w 862548"/>
                    <a:gd name="connsiteY1" fmla="*/ 876299 h 876299"/>
                    <a:gd name="connsiteX0" fmla="*/ 112876 w 968881"/>
                    <a:gd name="connsiteY0" fmla="*/ 0 h 1511299"/>
                    <a:gd name="connsiteX1" fmla="*/ 968538 w 968881"/>
                    <a:gd name="connsiteY1" fmla="*/ 1511299 h 1511299"/>
                    <a:gd name="connsiteX0" fmla="*/ 112261 w 977789"/>
                    <a:gd name="connsiteY0" fmla="*/ 0 h 1511299"/>
                    <a:gd name="connsiteX1" fmla="*/ 977448 w 977789"/>
                    <a:gd name="connsiteY1" fmla="*/ 1511299 h 1511299"/>
                    <a:gd name="connsiteX0" fmla="*/ 0 w 869607"/>
                    <a:gd name="connsiteY0" fmla="*/ 0 h 1511299"/>
                    <a:gd name="connsiteX1" fmla="*/ 865187 w 869607"/>
                    <a:gd name="connsiteY1" fmla="*/ 1511299 h 1511299"/>
                    <a:gd name="connsiteX0" fmla="*/ 0 w 854270"/>
                    <a:gd name="connsiteY0" fmla="*/ 0 h 1511299"/>
                    <a:gd name="connsiteX1" fmla="*/ 849312 w 854270"/>
                    <a:gd name="connsiteY1" fmla="*/ 1511299 h 1511299"/>
                    <a:gd name="connsiteX0" fmla="*/ 0 w 857330"/>
                    <a:gd name="connsiteY0" fmla="*/ 0 h 1508124"/>
                    <a:gd name="connsiteX1" fmla="*/ 852487 w 857330"/>
                    <a:gd name="connsiteY1" fmla="*/ 1508124 h 1508124"/>
                    <a:gd name="connsiteX0" fmla="*/ 0 w 881939"/>
                    <a:gd name="connsiteY0" fmla="*/ 0 h 1492249"/>
                    <a:gd name="connsiteX1" fmla="*/ 877887 w 881939"/>
                    <a:gd name="connsiteY1" fmla="*/ 1492249 h 1492249"/>
                    <a:gd name="connsiteX0" fmla="*/ 0 w 952580"/>
                    <a:gd name="connsiteY0" fmla="*/ 0 h 1492249"/>
                    <a:gd name="connsiteX1" fmla="*/ 877887 w 952580"/>
                    <a:gd name="connsiteY1" fmla="*/ 1492249 h 1492249"/>
                    <a:gd name="connsiteX0" fmla="*/ 0 w 940080"/>
                    <a:gd name="connsiteY0" fmla="*/ 0 h 1492249"/>
                    <a:gd name="connsiteX1" fmla="*/ 877887 w 940080"/>
                    <a:gd name="connsiteY1" fmla="*/ 1492249 h 1492249"/>
                    <a:gd name="connsiteX0" fmla="*/ 0 w 942073"/>
                    <a:gd name="connsiteY0" fmla="*/ 0 h 1492249"/>
                    <a:gd name="connsiteX1" fmla="*/ 877887 w 942073"/>
                    <a:gd name="connsiteY1" fmla="*/ 1492249 h 1492249"/>
                    <a:gd name="connsiteX0" fmla="*/ 0 w 975504"/>
                    <a:gd name="connsiteY0" fmla="*/ 0 h 1492249"/>
                    <a:gd name="connsiteX1" fmla="*/ 877887 w 975504"/>
                    <a:gd name="connsiteY1" fmla="*/ 1492249 h 1492249"/>
                    <a:gd name="connsiteX0" fmla="*/ 0 w 960442"/>
                    <a:gd name="connsiteY0" fmla="*/ 0 h 1492249"/>
                    <a:gd name="connsiteX1" fmla="*/ 877887 w 960442"/>
                    <a:gd name="connsiteY1" fmla="*/ 1492249 h 1492249"/>
                    <a:gd name="connsiteX0" fmla="*/ 0 w 954255"/>
                    <a:gd name="connsiteY0" fmla="*/ 0 h 1492249"/>
                    <a:gd name="connsiteX1" fmla="*/ 877887 w 954255"/>
                    <a:gd name="connsiteY1" fmla="*/ 1492249 h 1492249"/>
                    <a:gd name="connsiteX0" fmla="*/ 0 w 951797"/>
                    <a:gd name="connsiteY0" fmla="*/ 0 h 1492249"/>
                    <a:gd name="connsiteX1" fmla="*/ 877887 w 951797"/>
                    <a:gd name="connsiteY1" fmla="*/ 1492249 h 1492249"/>
                    <a:gd name="connsiteX0" fmla="*/ 0 w 946128"/>
                    <a:gd name="connsiteY0" fmla="*/ 0 h 1504949"/>
                    <a:gd name="connsiteX1" fmla="*/ 871537 w 946128"/>
                    <a:gd name="connsiteY1" fmla="*/ 1504949 h 1504949"/>
                    <a:gd name="connsiteX0" fmla="*/ 0 w 947361"/>
                    <a:gd name="connsiteY0" fmla="*/ 0 h 1504949"/>
                    <a:gd name="connsiteX1" fmla="*/ 871537 w 947361"/>
                    <a:gd name="connsiteY1" fmla="*/ 1504949 h 1504949"/>
                    <a:gd name="connsiteX0" fmla="*/ 0 w 947361"/>
                    <a:gd name="connsiteY0" fmla="*/ 0 h 1504949"/>
                    <a:gd name="connsiteX1" fmla="*/ 871537 w 947361"/>
                    <a:gd name="connsiteY1" fmla="*/ 1504949 h 1504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361" h="1504949">
                      <a:moveTo>
                        <a:pt x="0" y="0"/>
                      </a:moveTo>
                      <a:cubicBezTo>
                        <a:pt x="730249" y="177801"/>
                        <a:pt x="1122361" y="798512"/>
                        <a:pt x="871537" y="1504949"/>
                      </a:cubicBezTo>
                    </a:path>
                  </a:pathLst>
                </a:custGeom>
                <a:noFill/>
                <a:ln w="63500" cap="rnd">
                  <a:solidFill>
                    <a:srgbClr val="4D134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8345F7AB-D50E-7C0A-8768-87ED3F48F9F8}"/>
              </a:ext>
            </a:extLst>
          </p:cNvPr>
          <p:cNvGrpSpPr/>
          <p:nvPr/>
        </p:nvGrpSpPr>
        <p:grpSpPr>
          <a:xfrm>
            <a:off x="12530596" y="6938055"/>
            <a:ext cx="782220" cy="813148"/>
            <a:chOff x="12530596" y="6938055"/>
            <a:chExt cx="782220" cy="81314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B2106F2-6F6C-E8FF-5808-A76FA16E669C}"/>
                </a:ext>
              </a:extLst>
            </p:cNvPr>
            <p:cNvGrpSpPr/>
            <p:nvPr/>
          </p:nvGrpSpPr>
          <p:grpSpPr>
            <a:xfrm>
              <a:off x="12652500" y="6961665"/>
              <a:ext cx="541066" cy="610598"/>
              <a:chOff x="12082463" y="7284245"/>
              <a:chExt cx="541066" cy="610598"/>
            </a:xfrm>
          </p:grpSpPr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6F43645-7D98-97D2-4154-3E98A4BFCFE8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4A526CBF-FB75-2FAD-D6B6-77D72DF1AFDC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66613394-A4A8-E6DE-99C9-C0421A8C684E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56C2C70-E02D-0D4F-64D3-FF731EBB8BB7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8" name="Rectangle 3078">
                  <a:extLst>
                    <a:ext uri="{FF2B5EF4-FFF2-40B4-BE49-F238E27FC236}">
                      <a16:creationId xmlns:a16="http://schemas.microsoft.com/office/drawing/2014/main" id="{01EE0686-B324-2A9A-B242-17BB5BEB7FB1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CD02341-AD98-CB86-6D1E-AC8D4E65DBEF}"/>
                </a:ext>
              </a:extLst>
            </p:cNvPr>
            <p:cNvGrpSpPr/>
            <p:nvPr/>
          </p:nvGrpSpPr>
          <p:grpSpPr>
            <a:xfrm>
              <a:off x="12833475" y="7197408"/>
              <a:ext cx="479341" cy="553795"/>
              <a:chOff x="12263438" y="7519988"/>
              <a:chExt cx="479341" cy="553795"/>
            </a:xfrm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A9E6965-E9F8-CAC5-F744-BC08BD127D28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434AB6C-DCC9-4D1E-ADE4-C6A2CAFACC8A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3" name="Rectangle 3073">
                <a:extLst>
                  <a:ext uri="{FF2B5EF4-FFF2-40B4-BE49-F238E27FC236}">
                    <a16:creationId xmlns:a16="http://schemas.microsoft.com/office/drawing/2014/main" id="{D0F6EAD8-92DB-896D-0977-E7C4B8DB9EF6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2E767CE-7822-7566-74CC-F2A60EC89F69}"/>
                </a:ext>
              </a:extLst>
            </p:cNvPr>
            <p:cNvGrpSpPr/>
            <p:nvPr/>
          </p:nvGrpSpPr>
          <p:grpSpPr>
            <a:xfrm>
              <a:off x="12747467" y="7006909"/>
              <a:ext cx="276508" cy="361084"/>
              <a:chOff x="12177430" y="7329489"/>
              <a:chExt cx="276508" cy="361084"/>
            </a:xfrm>
          </p:grpSpPr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095906B2-6714-28BF-21DE-D5DABC0ED4C3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7B40B361-809E-7543-7471-EEF78683594A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0" name="Rectangle 3080">
                <a:extLst>
                  <a:ext uri="{FF2B5EF4-FFF2-40B4-BE49-F238E27FC236}">
                    <a16:creationId xmlns:a16="http://schemas.microsoft.com/office/drawing/2014/main" id="{C0F4B7F0-4FDF-56E2-7522-BFEE82E9AE86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7892573-559C-3143-D086-2367208DA011}"/>
                </a:ext>
              </a:extLst>
            </p:cNvPr>
            <p:cNvGrpSpPr/>
            <p:nvPr/>
          </p:nvGrpSpPr>
          <p:grpSpPr>
            <a:xfrm>
              <a:off x="12740353" y="6980609"/>
              <a:ext cx="226142" cy="272989"/>
              <a:chOff x="12170316" y="7303189"/>
              <a:chExt cx="226142" cy="272989"/>
            </a:xfrm>
          </p:grpSpPr>
          <p:sp>
            <p:nvSpPr>
              <p:cNvPr id="232" name="Rectangle 3065">
                <a:extLst>
                  <a:ext uri="{FF2B5EF4-FFF2-40B4-BE49-F238E27FC236}">
                    <a16:creationId xmlns:a16="http://schemas.microsoft.com/office/drawing/2014/main" id="{405B7A2A-2812-F143-D642-FC9A6D311081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AE782CA2-A9CA-348C-B477-52BF6487D852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61AF97C-EF21-5F7A-1881-0FD2CEDAEC4B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B057885C-34B2-CC3E-96BC-74ACC0B0CEAE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2558677-3384-D1AD-551C-453FFB1CC2D0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EE0F8612-C3B6-799F-AB46-87E8EBA11AB0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267DCBE-91A8-B94D-50FC-DC5E61A4D0A2}"/>
                </a:ext>
              </a:extLst>
            </p:cNvPr>
            <p:cNvGrpSpPr/>
            <p:nvPr/>
          </p:nvGrpSpPr>
          <p:grpSpPr>
            <a:xfrm>
              <a:off x="12830841" y="7171110"/>
              <a:ext cx="372042" cy="337282"/>
              <a:chOff x="12260804" y="7493690"/>
              <a:chExt cx="372042" cy="337282"/>
            </a:xfrm>
          </p:grpSpPr>
          <p:sp>
            <p:nvSpPr>
              <p:cNvPr id="161" name="Rectangle 3065">
                <a:extLst>
                  <a:ext uri="{FF2B5EF4-FFF2-40B4-BE49-F238E27FC236}">
                    <a16:creationId xmlns:a16="http://schemas.microsoft.com/office/drawing/2014/main" id="{C8A34477-BEA6-5636-76EE-13723DE89361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BF6ACD9B-CA7D-95AF-AF09-3389BC7131B6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7CBB67EE-9656-D617-4C57-21BBA0CB9DBA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5FC5137-B4DD-64CA-71FE-91658CED4992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D7278BF2-23C4-447F-4398-8E4593361FB6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9983087-636A-5EAF-35D8-0F27A9BB6B93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4CDBA84-44F4-4CD9-10F9-57B41EE2506E}"/>
                </a:ext>
              </a:extLst>
            </p:cNvPr>
            <p:cNvGrpSpPr/>
            <p:nvPr/>
          </p:nvGrpSpPr>
          <p:grpSpPr>
            <a:xfrm>
              <a:off x="12642958" y="6938055"/>
              <a:ext cx="462280" cy="469607"/>
              <a:chOff x="12072921" y="7260635"/>
              <a:chExt cx="462280" cy="469607"/>
            </a:xfrm>
          </p:grpSpPr>
          <p:sp>
            <p:nvSpPr>
              <p:cNvPr id="155" name="Rectangle 3065">
                <a:extLst>
                  <a:ext uri="{FF2B5EF4-FFF2-40B4-BE49-F238E27FC236}">
                    <a16:creationId xmlns:a16="http://schemas.microsoft.com/office/drawing/2014/main" id="{4B0E3465-D7E6-3D85-2A5E-82E7FEAA525F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6752634E-BE6B-21BD-B12F-D855588EE2BE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1E51D226-8D2A-F3A0-9C52-61F83D3B7613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261330C-3C22-F980-49A1-F285EAED0B59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069411BD-6315-49D3-0771-42C8D80851E5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75B9AEB-C53C-F946-12F6-780E89B6F659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D60A5CF-8523-447E-7343-BA4E12795F69}"/>
                </a:ext>
              </a:extLst>
            </p:cNvPr>
            <p:cNvGrpSpPr/>
            <p:nvPr/>
          </p:nvGrpSpPr>
          <p:grpSpPr>
            <a:xfrm>
              <a:off x="12540581" y="7480774"/>
              <a:ext cx="316142" cy="172452"/>
              <a:chOff x="11970544" y="7803354"/>
              <a:chExt cx="316142" cy="172452"/>
            </a:xfrm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7D78004-7E9C-AA35-B1A6-C7FB2136DE70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39F8C60A-FB78-8271-838A-57B49B7E6918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3077">
                <a:extLst>
                  <a:ext uri="{FF2B5EF4-FFF2-40B4-BE49-F238E27FC236}">
                    <a16:creationId xmlns:a16="http://schemas.microsoft.com/office/drawing/2014/main" id="{888E2171-D824-4792-D9A0-7FF69190250B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A64F417-69A2-EA53-385D-2B41C515BB61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0A3646B-BABB-C4F6-53E0-DB4E3A87A7E3}"/>
                </a:ext>
              </a:extLst>
            </p:cNvPr>
            <p:cNvGrpSpPr/>
            <p:nvPr/>
          </p:nvGrpSpPr>
          <p:grpSpPr>
            <a:xfrm>
              <a:off x="12530596" y="7462220"/>
              <a:ext cx="244206" cy="88456"/>
              <a:chOff x="11960559" y="7784800"/>
              <a:chExt cx="244206" cy="88456"/>
            </a:xfrm>
          </p:grpSpPr>
          <p:sp>
            <p:nvSpPr>
              <p:cNvPr id="145" name="Rectangle 3065">
                <a:extLst>
                  <a:ext uri="{FF2B5EF4-FFF2-40B4-BE49-F238E27FC236}">
                    <a16:creationId xmlns:a16="http://schemas.microsoft.com/office/drawing/2014/main" id="{5AA1C870-91DD-D539-8B2A-F0113E5172FF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5B7087A-6CE8-3977-3937-7A7263C3F8CE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A7B0E46E-8ED6-B822-2E1F-356DDB8FA187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D32EEE00-BA1F-F4EE-32E8-E05768E1CBD6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D829E058-0216-E63D-F277-33F65A08E0FF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E7240FBE-3AB3-26C2-68F7-254EB609B7DD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BA8E66C-894E-25EF-FDC9-95F45F90A649}"/>
              </a:ext>
            </a:extLst>
          </p:cNvPr>
          <p:cNvSpPr/>
          <p:nvPr/>
        </p:nvSpPr>
        <p:spPr>
          <a:xfrm rot="18927728">
            <a:off x="10524066" y="15895608"/>
            <a:ext cx="779605" cy="3009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  <a:gd name="connsiteX0" fmla="*/ 0 w 752773"/>
              <a:gd name="connsiteY0" fmla="*/ 0 h 333417"/>
              <a:gd name="connsiteX1" fmla="*/ 752773 w 752773"/>
              <a:gd name="connsiteY1" fmla="*/ 199673 h 333417"/>
              <a:gd name="connsiteX0" fmla="*/ 0 w 779605"/>
              <a:gd name="connsiteY0" fmla="*/ 0 h 322386"/>
              <a:gd name="connsiteX1" fmla="*/ 779605 w 779605"/>
              <a:gd name="connsiteY1" fmla="*/ 185986 h 322386"/>
              <a:gd name="connsiteX0" fmla="*/ 0 w 779605"/>
              <a:gd name="connsiteY0" fmla="*/ 775 h 300930"/>
              <a:gd name="connsiteX1" fmla="*/ 779605 w 779605"/>
              <a:gd name="connsiteY1" fmla="*/ 186761 h 300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9605" h="300930">
                <a:moveTo>
                  <a:pt x="0" y="775"/>
                </a:moveTo>
                <a:cubicBezTo>
                  <a:pt x="382880" y="-23525"/>
                  <a:pt x="364765" y="533874"/>
                  <a:pt x="779605" y="186761"/>
                </a:cubicBezTo>
              </a:path>
            </a:pathLst>
          </a:custGeom>
          <a:noFill/>
          <a:ln w="63500" cap="rnd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CF2C1A-ACEA-9508-FF4D-6452BAA6F228}"/>
              </a:ext>
            </a:extLst>
          </p:cNvPr>
          <p:cNvSpPr/>
          <p:nvPr/>
        </p:nvSpPr>
        <p:spPr>
          <a:xfrm rot="715517">
            <a:off x="9831724" y="14926283"/>
            <a:ext cx="752773" cy="22583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0 w 752773"/>
              <a:gd name="connsiteY0" fmla="*/ 0 h 226727"/>
              <a:gd name="connsiteX1" fmla="*/ 752773 w 752773"/>
              <a:gd name="connsiteY1" fmla="*/ 199673 h 226727"/>
              <a:gd name="connsiteX0" fmla="*/ 0 w 752773"/>
              <a:gd name="connsiteY0" fmla="*/ 0 h 225831"/>
              <a:gd name="connsiteX1" fmla="*/ 752773 w 752773"/>
              <a:gd name="connsiteY1" fmla="*/ 199673 h 22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52773" h="225831">
                <a:moveTo>
                  <a:pt x="0" y="0"/>
                </a:moveTo>
                <a:cubicBezTo>
                  <a:pt x="104547" y="122756"/>
                  <a:pt x="295459" y="291183"/>
                  <a:pt x="752773" y="199673"/>
                </a:cubicBezTo>
              </a:path>
            </a:pathLst>
          </a:custGeom>
          <a:noFill/>
          <a:ln w="63500" cap="rnd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6BB4E8A-1523-62DF-41C2-F3F99C0E8CAB}"/>
              </a:ext>
            </a:extLst>
          </p:cNvPr>
          <p:cNvSpPr/>
          <p:nvPr/>
        </p:nvSpPr>
        <p:spPr>
          <a:xfrm>
            <a:off x="11388784" y="14829793"/>
            <a:ext cx="977012" cy="11525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7012" h="1152525">
                <a:moveTo>
                  <a:pt x="51182" y="0"/>
                </a:moveTo>
                <a:cubicBezTo>
                  <a:pt x="-226948" y="716280"/>
                  <a:pt x="706502" y="529590"/>
                  <a:pt x="977012" y="1152525"/>
                </a:cubicBezTo>
              </a:path>
            </a:pathLst>
          </a:custGeom>
          <a:noFill/>
          <a:ln w="63500" cap="rnd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8D8998-AC91-E347-0EAD-E52AA04582C9}"/>
              </a:ext>
            </a:extLst>
          </p:cNvPr>
          <p:cNvSpPr/>
          <p:nvPr/>
        </p:nvSpPr>
        <p:spPr>
          <a:xfrm>
            <a:off x="11337245" y="14857198"/>
            <a:ext cx="1027709" cy="111442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350520 w 350520"/>
              <a:gd name="connsiteY0" fmla="*/ 0 h 1790700"/>
              <a:gd name="connsiteX1" fmla="*/ 0 w 350520"/>
              <a:gd name="connsiteY1" fmla="*/ 1790700 h 1790700"/>
              <a:gd name="connsiteX0" fmla="*/ 34458 w 705364"/>
              <a:gd name="connsiteY0" fmla="*/ 0 h 1333500"/>
              <a:gd name="connsiteX1" fmla="*/ 651678 w 705364"/>
              <a:gd name="connsiteY1" fmla="*/ 1333500 h 1333500"/>
              <a:gd name="connsiteX0" fmla="*/ 34065 w 719620"/>
              <a:gd name="connsiteY0" fmla="*/ 0 h 1287780"/>
              <a:gd name="connsiteX1" fmla="*/ 666525 w 719620"/>
              <a:gd name="connsiteY1" fmla="*/ 1287780 h 1287780"/>
              <a:gd name="connsiteX0" fmla="*/ 41429 w 725888"/>
              <a:gd name="connsiteY0" fmla="*/ 0 h 1287780"/>
              <a:gd name="connsiteX1" fmla="*/ 673889 w 725888"/>
              <a:gd name="connsiteY1" fmla="*/ 1287780 h 1287780"/>
              <a:gd name="connsiteX0" fmla="*/ 43835 w 655057"/>
              <a:gd name="connsiteY0" fmla="*/ 0 h 1684020"/>
              <a:gd name="connsiteX1" fmla="*/ 600095 w 655057"/>
              <a:gd name="connsiteY1" fmla="*/ 1684020 h 1684020"/>
              <a:gd name="connsiteX0" fmla="*/ 61850 w 618110"/>
              <a:gd name="connsiteY0" fmla="*/ 0 h 1684020"/>
              <a:gd name="connsiteX1" fmla="*/ 618110 w 618110"/>
              <a:gd name="connsiteY1" fmla="*/ 1684020 h 1684020"/>
              <a:gd name="connsiteX0" fmla="*/ 47933 w 878513"/>
              <a:gd name="connsiteY0" fmla="*/ 0 h 1333500"/>
              <a:gd name="connsiteX1" fmla="*/ 878513 w 878513"/>
              <a:gd name="connsiteY1" fmla="*/ 1333500 h 1333500"/>
              <a:gd name="connsiteX0" fmla="*/ 44452 w 970282"/>
              <a:gd name="connsiteY0" fmla="*/ 0 h 1152525"/>
              <a:gd name="connsiteX1" fmla="*/ 970282 w 970282"/>
              <a:gd name="connsiteY1" fmla="*/ 1152525 h 1152525"/>
              <a:gd name="connsiteX0" fmla="*/ 51182 w 977012"/>
              <a:gd name="connsiteY0" fmla="*/ 0 h 1152525"/>
              <a:gd name="connsiteX1" fmla="*/ 977012 w 977012"/>
              <a:gd name="connsiteY1" fmla="*/ 1152525 h 1152525"/>
              <a:gd name="connsiteX0" fmla="*/ 49541 w 1013471"/>
              <a:gd name="connsiteY0" fmla="*/ 0 h 1152525"/>
              <a:gd name="connsiteX1" fmla="*/ 1013471 w 1013471"/>
              <a:gd name="connsiteY1" fmla="*/ 1152525 h 1152525"/>
              <a:gd name="connsiteX0" fmla="*/ 49278 w 1019558"/>
              <a:gd name="connsiteY0" fmla="*/ 0 h 1133475"/>
              <a:gd name="connsiteX1" fmla="*/ 1019558 w 1019558"/>
              <a:gd name="connsiteY1" fmla="*/ 1133475 h 1133475"/>
              <a:gd name="connsiteX0" fmla="*/ 49017 w 1025647"/>
              <a:gd name="connsiteY0" fmla="*/ 0 h 1114425"/>
              <a:gd name="connsiteX1" fmla="*/ 1025647 w 1025647"/>
              <a:gd name="connsiteY1" fmla="*/ 1114425 h 1114425"/>
              <a:gd name="connsiteX0" fmla="*/ 51893 w 1028523"/>
              <a:gd name="connsiteY0" fmla="*/ 0 h 1114425"/>
              <a:gd name="connsiteX1" fmla="*/ 1028523 w 1028523"/>
              <a:gd name="connsiteY1" fmla="*/ 1114425 h 1114425"/>
              <a:gd name="connsiteX0" fmla="*/ 51079 w 1027709"/>
              <a:gd name="connsiteY0" fmla="*/ 0 h 1114425"/>
              <a:gd name="connsiteX1" fmla="*/ 1027709 w 1027709"/>
              <a:gd name="connsiteY1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7709" h="1114425">
                <a:moveTo>
                  <a:pt x="51079" y="0"/>
                </a:moveTo>
                <a:cubicBezTo>
                  <a:pt x="-227051" y="716280"/>
                  <a:pt x="706399" y="529590"/>
                  <a:pt x="1027709" y="1114425"/>
                </a:cubicBezTo>
              </a:path>
            </a:pathLst>
          </a:custGeom>
          <a:noFill/>
          <a:ln w="63500" cap="rnd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2819">
            <a:extLst>
              <a:ext uri="{FF2B5EF4-FFF2-40B4-BE49-F238E27FC236}">
                <a16:creationId xmlns:a16="http://schemas.microsoft.com/office/drawing/2014/main" id="{EAD6A617-D07E-D548-252D-A40FB5825172}"/>
              </a:ext>
            </a:extLst>
          </p:cNvPr>
          <p:cNvSpPr/>
          <p:nvPr/>
        </p:nvSpPr>
        <p:spPr>
          <a:xfrm>
            <a:off x="14566936" y="1046518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2827">
            <a:extLst>
              <a:ext uri="{FF2B5EF4-FFF2-40B4-BE49-F238E27FC236}">
                <a16:creationId xmlns:a16="http://schemas.microsoft.com/office/drawing/2014/main" id="{B10BDD96-9D02-CE34-5F8D-9B4A4F818214}"/>
              </a:ext>
            </a:extLst>
          </p:cNvPr>
          <p:cNvSpPr/>
          <p:nvPr/>
        </p:nvSpPr>
        <p:spPr>
          <a:xfrm>
            <a:off x="14841958" y="1065566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A01D17C-D103-8099-1D5D-0745C4DB511C}"/>
              </a:ext>
            </a:extLst>
          </p:cNvPr>
          <p:cNvSpPr/>
          <p:nvPr/>
        </p:nvSpPr>
        <p:spPr>
          <a:xfrm>
            <a:off x="11380911" y="7846696"/>
            <a:ext cx="1013074" cy="1644650"/>
          </a:xfrm>
          <a:custGeom>
            <a:avLst/>
            <a:gdLst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1587500"/>
              <a:gd name="connsiteY0" fmla="*/ 1581150 h 1581150"/>
              <a:gd name="connsiteX1" fmla="*/ 1587500 w 1587500"/>
              <a:gd name="connsiteY1" fmla="*/ 0 h 1581150"/>
              <a:gd name="connsiteX0" fmla="*/ 0 w 768350"/>
              <a:gd name="connsiteY0" fmla="*/ 115 h 1680294"/>
              <a:gd name="connsiteX1" fmla="*/ 768350 w 768350"/>
              <a:gd name="connsiteY1" fmla="*/ 1495540 h 1680294"/>
              <a:gd name="connsiteX0" fmla="*/ 0 w 892175"/>
              <a:gd name="connsiteY0" fmla="*/ 108 h 1814616"/>
              <a:gd name="connsiteX1" fmla="*/ 892175 w 892175"/>
              <a:gd name="connsiteY1" fmla="*/ 1638408 h 1814616"/>
              <a:gd name="connsiteX0" fmla="*/ 0 w 992356"/>
              <a:gd name="connsiteY0" fmla="*/ 359 h 1638659"/>
              <a:gd name="connsiteX1" fmla="*/ 892175 w 992356"/>
              <a:gd name="connsiteY1" fmla="*/ 1638659 h 1638659"/>
              <a:gd name="connsiteX0" fmla="*/ 0 w 1003311"/>
              <a:gd name="connsiteY0" fmla="*/ 353 h 1651353"/>
              <a:gd name="connsiteX1" fmla="*/ 904875 w 1003311"/>
              <a:gd name="connsiteY1" fmla="*/ 1651353 h 1651353"/>
              <a:gd name="connsiteX0" fmla="*/ 0 w 994227"/>
              <a:gd name="connsiteY0" fmla="*/ 0 h 1651000"/>
              <a:gd name="connsiteX1" fmla="*/ 904875 w 994227"/>
              <a:gd name="connsiteY1" fmla="*/ 1651000 h 1651000"/>
              <a:gd name="connsiteX0" fmla="*/ 0 w 1002661"/>
              <a:gd name="connsiteY0" fmla="*/ 0 h 1644650"/>
              <a:gd name="connsiteX1" fmla="*/ 914400 w 1002661"/>
              <a:gd name="connsiteY1" fmla="*/ 1644650 h 1644650"/>
              <a:gd name="connsiteX0" fmla="*/ 0 w 999451"/>
              <a:gd name="connsiteY0" fmla="*/ 0 h 1644650"/>
              <a:gd name="connsiteX1" fmla="*/ 914400 w 999451"/>
              <a:gd name="connsiteY1" fmla="*/ 1644650 h 1644650"/>
              <a:gd name="connsiteX0" fmla="*/ 0 w 1006852"/>
              <a:gd name="connsiteY0" fmla="*/ 0 h 1644650"/>
              <a:gd name="connsiteX1" fmla="*/ 914400 w 1006852"/>
              <a:gd name="connsiteY1" fmla="*/ 1644650 h 1644650"/>
              <a:gd name="connsiteX0" fmla="*/ 0 w 1005613"/>
              <a:gd name="connsiteY0" fmla="*/ 0 h 1644650"/>
              <a:gd name="connsiteX1" fmla="*/ 914400 w 1005613"/>
              <a:gd name="connsiteY1" fmla="*/ 1644650 h 1644650"/>
              <a:gd name="connsiteX0" fmla="*/ 0 w 1013074"/>
              <a:gd name="connsiteY0" fmla="*/ 0 h 1644650"/>
              <a:gd name="connsiteX1" fmla="*/ 914400 w 1013074"/>
              <a:gd name="connsiteY1" fmla="*/ 1644650 h 164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074" h="1644650">
                <a:moveTo>
                  <a:pt x="0" y="0"/>
                </a:moveTo>
                <a:cubicBezTo>
                  <a:pt x="729192" y="244475"/>
                  <a:pt x="1236133" y="681038"/>
                  <a:pt x="914400" y="1644650"/>
                </a:cubicBezTo>
              </a:path>
            </a:pathLst>
          </a:custGeom>
          <a:noFill/>
          <a:ln w="381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ED2514-C848-D4AC-FC62-0379D643B872}"/>
              </a:ext>
            </a:extLst>
          </p:cNvPr>
          <p:cNvSpPr/>
          <p:nvPr/>
        </p:nvSpPr>
        <p:spPr>
          <a:xfrm>
            <a:off x="14832301" y="1063593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2C8256-BAF5-B149-82DA-42953C9284D6}"/>
              </a:ext>
            </a:extLst>
          </p:cNvPr>
          <p:cNvSpPr/>
          <p:nvPr/>
        </p:nvSpPr>
        <p:spPr>
          <a:xfrm>
            <a:off x="14566936" y="1088529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8432A1-696B-DB82-90D3-043D678370D8}"/>
              </a:ext>
            </a:extLst>
          </p:cNvPr>
          <p:cNvSpPr/>
          <p:nvPr/>
        </p:nvSpPr>
        <p:spPr>
          <a:xfrm>
            <a:off x="14657987" y="1051925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D4FA1A4-659F-41B1-2BE8-56FA2C61E9FF}"/>
              </a:ext>
            </a:extLst>
          </p:cNvPr>
          <p:cNvSpPr/>
          <p:nvPr/>
        </p:nvSpPr>
        <p:spPr>
          <a:xfrm>
            <a:off x="15059943" y="1046924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28C4EF-2C62-F11B-F9C6-C1B024E0B933}"/>
              </a:ext>
            </a:extLst>
          </p:cNvPr>
          <p:cNvGrpSpPr/>
          <p:nvPr/>
        </p:nvGrpSpPr>
        <p:grpSpPr>
          <a:xfrm>
            <a:off x="14817049" y="10040931"/>
            <a:ext cx="398239" cy="1029680"/>
            <a:chOff x="14247012" y="10363511"/>
            <a:chExt cx="398239" cy="1029680"/>
          </a:xfrm>
        </p:grpSpPr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4A49C1FF-6C71-F08F-EDC3-E06BF7B7CF9F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9C2A382-B40B-EA83-FFF2-D077BF14FB9A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824">
              <a:extLst>
                <a:ext uri="{FF2B5EF4-FFF2-40B4-BE49-F238E27FC236}">
                  <a16:creationId xmlns:a16="http://schemas.microsoft.com/office/drawing/2014/main" id="{9AA300E5-06AE-C2AB-DF83-6A4ECCAF2AFA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BA41BC9-72FE-5335-87FA-1AA3EFF9C0EE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E3A104-5E7A-44F6-0335-082FB29FA81E}"/>
              </a:ext>
            </a:extLst>
          </p:cNvPr>
          <p:cNvSpPr/>
          <p:nvPr/>
        </p:nvSpPr>
        <p:spPr>
          <a:xfrm>
            <a:off x="14664327" y="1056638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841">
            <a:extLst>
              <a:ext uri="{FF2B5EF4-FFF2-40B4-BE49-F238E27FC236}">
                <a16:creationId xmlns:a16="http://schemas.microsoft.com/office/drawing/2014/main" id="{251E674F-3CF0-41E4-B4DB-0631893B743B}"/>
              </a:ext>
            </a:extLst>
          </p:cNvPr>
          <p:cNvSpPr/>
          <p:nvPr/>
        </p:nvSpPr>
        <p:spPr>
          <a:xfrm>
            <a:off x="13169254" y="1230019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53CFA88-16F0-71C1-2B96-32079FA8ECA0}"/>
              </a:ext>
            </a:extLst>
          </p:cNvPr>
          <p:cNvSpPr/>
          <p:nvPr/>
        </p:nvSpPr>
        <p:spPr>
          <a:xfrm>
            <a:off x="14074159" y="1239409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062054B-B041-1276-7E93-D0142C3B1CB0}"/>
              </a:ext>
            </a:extLst>
          </p:cNvPr>
          <p:cNvSpPr/>
          <p:nvPr/>
        </p:nvSpPr>
        <p:spPr>
          <a:xfrm>
            <a:off x="14119221" y="1218391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851">
            <a:extLst>
              <a:ext uri="{FF2B5EF4-FFF2-40B4-BE49-F238E27FC236}">
                <a16:creationId xmlns:a16="http://schemas.microsoft.com/office/drawing/2014/main" id="{E53C8220-A560-88AE-14A2-15ED8BF6F487}"/>
              </a:ext>
            </a:extLst>
          </p:cNvPr>
          <p:cNvSpPr/>
          <p:nvPr/>
        </p:nvSpPr>
        <p:spPr>
          <a:xfrm>
            <a:off x="13950334" y="1244263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EE059D0-D1ED-D6CC-8E7E-D52D2E7A26D9}"/>
              </a:ext>
            </a:extLst>
          </p:cNvPr>
          <p:cNvSpPr/>
          <p:nvPr/>
        </p:nvSpPr>
        <p:spPr>
          <a:xfrm>
            <a:off x="14075204" y="1244263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CD4C25A-4FBA-D5CD-1436-32D9DC6F0198}"/>
              </a:ext>
            </a:extLst>
          </p:cNvPr>
          <p:cNvSpPr/>
          <p:nvPr/>
        </p:nvSpPr>
        <p:spPr>
          <a:xfrm>
            <a:off x="13742794" y="1230879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F87D07D-2E69-BE3C-442E-1177653D9BBB}"/>
              </a:ext>
            </a:extLst>
          </p:cNvPr>
          <p:cNvGrpSpPr/>
          <p:nvPr/>
        </p:nvGrpSpPr>
        <p:grpSpPr>
          <a:xfrm>
            <a:off x="12198414" y="7822803"/>
            <a:ext cx="499674" cy="555660"/>
            <a:chOff x="11628377" y="8145383"/>
            <a:chExt cx="499674" cy="555660"/>
          </a:xfrm>
        </p:grpSpPr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657D5793-91C8-AA6B-1130-C7D19E311190}"/>
                </a:ext>
              </a:extLst>
            </p:cNvPr>
            <p:cNvGrpSpPr/>
            <p:nvPr/>
          </p:nvGrpSpPr>
          <p:grpSpPr>
            <a:xfrm rot="21254312">
              <a:off x="11802310" y="8269511"/>
              <a:ext cx="116302" cy="340069"/>
              <a:chOff x="11774071" y="8239125"/>
              <a:chExt cx="116302" cy="340069"/>
            </a:xfrm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E7208F7A-652B-3262-BE86-3FB17F80287F}"/>
                  </a:ext>
                </a:extLst>
              </p:cNvPr>
              <p:cNvSpPr/>
              <p:nvPr/>
            </p:nvSpPr>
            <p:spPr>
              <a:xfrm rot="20482533">
                <a:off x="11795399" y="8239125"/>
                <a:ext cx="94974" cy="301625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974" h="301625">
                    <a:moveTo>
                      <a:pt x="18774" y="0"/>
                    </a:moveTo>
                    <a:cubicBezTo>
                      <a:pt x="-25676" y="64558"/>
                      <a:pt x="12424" y="278342"/>
                      <a:pt x="94974" y="301625"/>
                    </a:cubicBezTo>
                  </a:path>
                </a:pathLst>
              </a:custGeom>
              <a:noFill/>
              <a:ln w="317500" cap="rnd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C6A09D1B-DCF9-6F56-182B-66AFA3FF8B0D}"/>
                  </a:ext>
                </a:extLst>
              </p:cNvPr>
              <p:cNvSpPr/>
              <p:nvPr/>
            </p:nvSpPr>
            <p:spPr>
              <a:xfrm rot="20482533">
                <a:off x="11774071" y="8258715"/>
                <a:ext cx="94193" cy="320479"/>
              </a:xfrm>
              <a:custGeom>
                <a:avLst/>
                <a:gdLst>
                  <a:gd name="connsiteX0" fmla="*/ 47625 w 47625"/>
                  <a:gd name="connsiteY0" fmla="*/ 0 h 431800"/>
                  <a:gd name="connsiteX1" fmla="*/ 0 w 47625"/>
                  <a:gd name="connsiteY1" fmla="*/ 431800 h 431800"/>
                  <a:gd name="connsiteX0" fmla="*/ 2687 w 33949"/>
                  <a:gd name="connsiteY0" fmla="*/ 0 h 307975"/>
                  <a:gd name="connsiteX1" fmla="*/ 31262 w 33949"/>
                  <a:gd name="connsiteY1" fmla="*/ 307975 h 307975"/>
                  <a:gd name="connsiteX0" fmla="*/ 39670 w 68245"/>
                  <a:gd name="connsiteY0" fmla="*/ 0 h 307975"/>
                  <a:gd name="connsiteX1" fmla="*/ 68245 w 68245"/>
                  <a:gd name="connsiteY1" fmla="*/ 307975 h 307975"/>
                  <a:gd name="connsiteX0" fmla="*/ 57150 w 85725"/>
                  <a:gd name="connsiteY0" fmla="*/ 0 h 307975"/>
                  <a:gd name="connsiteX1" fmla="*/ 85725 w 85725"/>
                  <a:gd name="connsiteY1" fmla="*/ 307975 h 307975"/>
                  <a:gd name="connsiteX0" fmla="*/ 62090 w 81140"/>
                  <a:gd name="connsiteY0" fmla="*/ 0 h 320675"/>
                  <a:gd name="connsiteX1" fmla="*/ 81140 w 81140"/>
                  <a:gd name="connsiteY1" fmla="*/ 320675 h 320675"/>
                  <a:gd name="connsiteX0" fmla="*/ 74916 w 74916"/>
                  <a:gd name="connsiteY0" fmla="*/ 0 h 323850"/>
                  <a:gd name="connsiteX1" fmla="*/ 71741 w 74916"/>
                  <a:gd name="connsiteY1" fmla="*/ 323850 h 323850"/>
                  <a:gd name="connsiteX0" fmla="*/ 48030 w 48030"/>
                  <a:gd name="connsiteY0" fmla="*/ 0 h 323850"/>
                  <a:gd name="connsiteX1" fmla="*/ 44855 w 48030"/>
                  <a:gd name="connsiteY1" fmla="*/ 323850 h 323850"/>
                  <a:gd name="connsiteX0" fmla="*/ 27862 w 85012"/>
                  <a:gd name="connsiteY0" fmla="*/ 0 h 311150"/>
                  <a:gd name="connsiteX1" fmla="*/ 85012 w 85012"/>
                  <a:gd name="connsiteY1" fmla="*/ 311150 h 311150"/>
                  <a:gd name="connsiteX0" fmla="*/ 24282 w 100482"/>
                  <a:gd name="connsiteY0" fmla="*/ 0 h 301625"/>
                  <a:gd name="connsiteX1" fmla="*/ 100482 w 100482"/>
                  <a:gd name="connsiteY1" fmla="*/ 301625 h 301625"/>
                  <a:gd name="connsiteX0" fmla="*/ 27383 w 103583"/>
                  <a:gd name="connsiteY0" fmla="*/ 0 h 301625"/>
                  <a:gd name="connsiteX1" fmla="*/ 103583 w 103583"/>
                  <a:gd name="connsiteY1" fmla="*/ 301625 h 301625"/>
                  <a:gd name="connsiteX0" fmla="*/ 28546 w 104746"/>
                  <a:gd name="connsiteY0" fmla="*/ 0 h 301625"/>
                  <a:gd name="connsiteX1" fmla="*/ 104746 w 104746"/>
                  <a:gd name="connsiteY1" fmla="*/ 301625 h 301625"/>
                  <a:gd name="connsiteX0" fmla="*/ 18774 w 94974"/>
                  <a:gd name="connsiteY0" fmla="*/ 0 h 301625"/>
                  <a:gd name="connsiteX1" fmla="*/ 94974 w 94974"/>
                  <a:gd name="connsiteY1" fmla="*/ 301625 h 301625"/>
                  <a:gd name="connsiteX0" fmla="*/ 5921 w 261731"/>
                  <a:gd name="connsiteY0" fmla="*/ 0 h 335352"/>
                  <a:gd name="connsiteX1" fmla="*/ 261731 w 261731"/>
                  <a:gd name="connsiteY1" fmla="*/ 335352 h 335352"/>
                  <a:gd name="connsiteX0" fmla="*/ 0 w 255810"/>
                  <a:gd name="connsiteY0" fmla="*/ 0 h 335352"/>
                  <a:gd name="connsiteX1" fmla="*/ 255810 w 255810"/>
                  <a:gd name="connsiteY1" fmla="*/ 335352 h 335352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216081"/>
                  <a:gd name="connsiteY0" fmla="*/ 0 h 204697"/>
                  <a:gd name="connsiteX1" fmla="*/ 216081 w 216081"/>
                  <a:gd name="connsiteY1" fmla="*/ 204697 h 204697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94005"/>
                  <a:gd name="connsiteY0" fmla="*/ 0 h 200608"/>
                  <a:gd name="connsiteX1" fmla="*/ 194005 w 194005"/>
                  <a:gd name="connsiteY1" fmla="*/ 200608 h 200608"/>
                  <a:gd name="connsiteX0" fmla="*/ 0 w 183997"/>
                  <a:gd name="connsiteY0" fmla="*/ 0 h 190534"/>
                  <a:gd name="connsiteX1" fmla="*/ 183997 w 183997"/>
                  <a:gd name="connsiteY1" fmla="*/ 190534 h 190534"/>
                  <a:gd name="connsiteX0" fmla="*/ 0 w 159861"/>
                  <a:gd name="connsiteY0" fmla="*/ 0 h 202502"/>
                  <a:gd name="connsiteX1" fmla="*/ 159861 w 159861"/>
                  <a:gd name="connsiteY1" fmla="*/ 202502 h 202502"/>
                  <a:gd name="connsiteX0" fmla="*/ 0 w 159861"/>
                  <a:gd name="connsiteY0" fmla="*/ 0 h 202818"/>
                  <a:gd name="connsiteX1" fmla="*/ 159861 w 159861"/>
                  <a:gd name="connsiteY1" fmla="*/ 202502 h 202818"/>
                  <a:gd name="connsiteX0" fmla="*/ 0 w 159430"/>
                  <a:gd name="connsiteY0" fmla="*/ 0 h 333190"/>
                  <a:gd name="connsiteX1" fmla="*/ 159430 w 159430"/>
                  <a:gd name="connsiteY1" fmla="*/ 333025 h 333190"/>
                  <a:gd name="connsiteX0" fmla="*/ 5267 w 164697"/>
                  <a:gd name="connsiteY0" fmla="*/ 0 h 333194"/>
                  <a:gd name="connsiteX1" fmla="*/ 164697 w 164697"/>
                  <a:gd name="connsiteY1" fmla="*/ 333025 h 333194"/>
                  <a:gd name="connsiteX0" fmla="*/ 5639 w 158071"/>
                  <a:gd name="connsiteY0" fmla="*/ 0 h 324141"/>
                  <a:gd name="connsiteX1" fmla="*/ 158071 w 158071"/>
                  <a:gd name="connsiteY1" fmla="*/ 323966 h 324141"/>
                  <a:gd name="connsiteX0" fmla="*/ 8315 w 160747"/>
                  <a:gd name="connsiteY0" fmla="*/ 0 h 324151"/>
                  <a:gd name="connsiteX1" fmla="*/ 160747 w 160747"/>
                  <a:gd name="connsiteY1" fmla="*/ 323966 h 324151"/>
                  <a:gd name="connsiteX0" fmla="*/ 10129 w 141467"/>
                  <a:gd name="connsiteY0" fmla="*/ 0 h 327091"/>
                  <a:gd name="connsiteX1" fmla="*/ 141467 w 141467"/>
                  <a:gd name="connsiteY1" fmla="*/ 326908 h 327091"/>
                  <a:gd name="connsiteX0" fmla="*/ 6091 w 137429"/>
                  <a:gd name="connsiteY0" fmla="*/ 0 h 326908"/>
                  <a:gd name="connsiteX1" fmla="*/ 137429 w 137429"/>
                  <a:gd name="connsiteY1" fmla="*/ 326908 h 326908"/>
                  <a:gd name="connsiteX0" fmla="*/ 6929 w 120148"/>
                  <a:gd name="connsiteY0" fmla="*/ 0 h 340904"/>
                  <a:gd name="connsiteX1" fmla="*/ 120148 w 120148"/>
                  <a:gd name="connsiteY1" fmla="*/ 340904 h 340904"/>
                  <a:gd name="connsiteX0" fmla="*/ 7201 w 115450"/>
                  <a:gd name="connsiteY0" fmla="*/ 0 h 325827"/>
                  <a:gd name="connsiteX1" fmla="*/ 115450 w 115450"/>
                  <a:gd name="connsiteY1" fmla="*/ 325827 h 325827"/>
                  <a:gd name="connsiteX0" fmla="*/ 7837 w 116086"/>
                  <a:gd name="connsiteY0" fmla="*/ 0 h 325827"/>
                  <a:gd name="connsiteX1" fmla="*/ 116086 w 116086"/>
                  <a:gd name="connsiteY1" fmla="*/ 325827 h 325827"/>
                  <a:gd name="connsiteX0" fmla="*/ 9464 w 117713"/>
                  <a:gd name="connsiteY0" fmla="*/ 0 h 325827"/>
                  <a:gd name="connsiteX1" fmla="*/ 117713 w 117713"/>
                  <a:gd name="connsiteY1" fmla="*/ 325827 h 325827"/>
                  <a:gd name="connsiteX0" fmla="*/ 10713 w 118962"/>
                  <a:gd name="connsiteY0" fmla="*/ 0 h 325827"/>
                  <a:gd name="connsiteX1" fmla="*/ 118962 w 118962"/>
                  <a:gd name="connsiteY1" fmla="*/ 325827 h 325827"/>
                  <a:gd name="connsiteX0" fmla="*/ 12275 w 108480"/>
                  <a:gd name="connsiteY0" fmla="*/ 0 h 324281"/>
                  <a:gd name="connsiteX1" fmla="*/ 108480 w 108480"/>
                  <a:gd name="connsiteY1" fmla="*/ 324281 h 324281"/>
                  <a:gd name="connsiteX0" fmla="*/ 14120 w 99043"/>
                  <a:gd name="connsiteY0" fmla="*/ 0 h 320479"/>
                  <a:gd name="connsiteX1" fmla="*/ 99043 w 99043"/>
                  <a:gd name="connsiteY1" fmla="*/ 320479 h 320479"/>
                  <a:gd name="connsiteX0" fmla="*/ 9270 w 94193"/>
                  <a:gd name="connsiteY0" fmla="*/ 0 h 320479"/>
                  <a:gd name="connsiteX1" fmla="*/ 94193 w 94193"/>
                  <a:gd name="connsiteY1" fmla="*/ 320479 h 320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193" h="320479">
                    <a:moveTo>
                      <a:pt x="9270" y="0"/>
                    </a:moveTo>
                    <a:cubicBezTo>
                      <a:pt x="-13955" y="98517"/>
                      <a:pt x="3664" y="281106"/>
                      <a:pt x="94193" y="320479"/>
                    </a:cubicBezTo>
                  </a:path>
                </a:pathLst>
              </a:custGeom>
              <a:noFill/>
              <a:ln w="190500" cap="rnd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444F9A3-3ACC-6558-D633-03D1C9D5E17D}"/>
                </a:ext>
              </a:extLst>
            </p:cNvPr>
            <p:cNvSpPr/>
            <p:nvPr/>
          </p:nvSpPr>
          <p:spPr>
            <a:xfrm rot="21254312">
              <a:off x="11886145" y="8171663"/>
              <a:ext cx="137320" cy="23336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320" h="233363">
                  <a:moveTo>
                    <a:pt x="137320" y="233363"/>
                  </a:moveTo>
                  <a:cubicBezTo>
                    <a:pt x="6880" y="194206"/>
                    <a:pt x="95514" y="94721"/>
                    <a:pt x="0" y="0"/>
                  </a:cubicBezTo>
                </a:path>
              </a:pathLst>
            </a:custGeom>
            <a:noFill/>
            <a:ln cap="rnd">
              <a:solidFill>
                <a:srgbClr val="53C5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9C08F46-03F9-5BA5-7AD1-8791D4A10A13}"/>
                </a:ext>
              </a:extLst>
            </p:cNvPr>
            <p:cNvSpPr/>
            <p:nvPr/>
          </p:nvSpPr>
          <p:spPr>
            <a:xfrm rot="21254312">
              <a:off x="12038465" y="8391935"/>
              <a:ext cx="77790" cy="102393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41027 w 122783"/>
                <a:gd name="connsiteY0" fmla="*/ 420400 h 420400"/>
                <a:gd name="connsiteX1" fmla="*/ 122783 w 122783"/>
                <a:gd name="connsiteY1" fmla="*/ 22731 h 420400"/>
                <a:gd name="connsiteX0" fmla="*/ 18972 w 140470"/>
                <a:gd name="connsiteY0" fmla="*/ 397669 h 397669"/>
                <a:gd name="connsiteX1" fmla="*/ 100728 w 140470"/>
                <a:gd name="connsiteY1" fmla="*/ 0 h 397669"/>
                <a:gd name="connsiteX0" fmla="*/ 19089 w 138433"/>
                <a:gd name="connsiteY0" fmla="*/ 397669 h 397669"/>
                <a:gd name="connsiteX1" fmla="*/ 98464 w 138433"/>
                <a:gd name="connsiteY1" fmla="*/ 0 h 397669"/>
                <a:gd name="connsiteX0" fmla="*/ 18855 w 142510"/>
                <a:gd name="connsiteY0" fmla="*/ 397669 h 397669"/>
                <a:gd name="connsiteX1" fmla="*/ 102992 w 142510"/>
                <a:gd name="connsiteY1" fmla="*/ 0 h 397669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30176 w 130176"/>
                <a:gd name="connsiteY0" fmla="*/ 242888 h 242888"/>
                <a:gd name="connsiteX1" fmla="*/ 0 w 130176"/>
                <a:gd name="connsiteY1" fmla="*/ 0 h 242888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5414 w 125414"/>
                <a:gd name="connsiteY0" fmla="*/ 230982 h 230982"/>
                <a:gd name="connsiteX1" fmla="*/ 0 w 125414"/>
                <a:gd name="connsiteY1" fmla="*/ 0 h 230982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20651 w 120651"/>
                <a:gd name="connsiteY0" fmla="*/ 226219 h 226219"/>
                <a:gd name="connsiteX1" fmla="*/ 0 w 120651"/>
                <a:gd name="connsiteY1" fmla="*/ 0 h 226219"/>
                <a:gd name="connsiteX0" fmla="*/ 137320 w 137320"/>
                <a:gd name="connsiteY0" fmla="*/ 233363 h 233363"/>
                <a:gd name="connsiteX1" fmla="*/ 0 w 137320"/>
                <a:gd name="connsiteY1" fmla="*/ 0 h 233363"/>
                <a:gd name="connsiteX0" fmla="*/ 175420 w 175420"/>
                <a:gd name="connsiteY0" fmla="*/ 238125 h 238125"/>
                <a:gd name="connsiteX1" fmla="*/ 0 w 175420"/>
                <a:gd name="connsiteY1" fmla="*/ 0 h 238125"/>
                <a:gd name="connsiteX0" fmla="*/ 63502 w 63502"/>
                <a:gd name="connsiteY0" fmla="*/ 107156 h 107156"/>
                <a:gd name="connsiteX1" fmla="*/ 0 w 63502"/>
                <a:gd name="connsiteY1" fmla="*/ 0 h 107156"/>
                <a:gd name="connsiteX0" fmla="*/ 63502 w 77198"/>
                <a:gd name="connsiteY0" fmla="*/ 107156 h 107156"/>
                <a:gd name="connsiteX1" fmla="*/ 0 w 77198"/>
                <a:gd name="connsiteY1" fmla="*/ 0 h 107156"/>
                <a:gd name="connsiteX0" fmla="*/ 73027 w 84027"/>
                <a:gd name="connsiteY0" fmla="*/ 107156 h 107156"/>
                <a:gd name="connsiteX1" fmla="*/ 0 w 84027"/>
                <a:gd name="connsiteY1" fmla="*/ 0 h 107156"/>
                <a:gd name="connsiteX0" fmla="*/ 73027 w 74509"/>
                <a:gd name="connsiteY0" fmla="*/ 107156 h 107156"/>
                <a:gd name="connsiteX1" fmla="*/ 0 w 74509"/>
                <a:gd name="connsiteY1" fmla="*/ 0 h 107156"/>
                <a:gd name="connsiteX0" fmla="*/ 73027 w 73027"/>
                <a:gd name="connsiteY0" fmla="*/ 107156 h 107156"/>
                <a:gd name="connsiteX1" fmla="*/ 0 w 73027"/>
                <a:gd name="connsiteY1" fmla="*/ 0 h 107156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  <a:gd name="connsiteX0" fmla="*/ 77790 w 77790"/>
                <a:gd name="connsiteY0" fmla="*/ 102393 h 102393"/>
                <a:gd name="connsiteX1" fmla="*/ 0 w 77790"/>
                <a:gd name="connsiteY1" fmla="*/ 0 h 10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790" h="102393">
                  <a:moveTo>
                    <a:pt x="77790" y="102393"/>
                  </a:moveTo>
                  <a:cubicBezTo>
                    <a:pt x="68793" y="51330"/>
                    <a:pt x="45507" y="16140"/>
                    <a:pt x="0" y="0"/>
                  </a:cubicBezTo>
                </a:path>
              </a:pathLst>
            </a:custGeom>
            <a:noFill/>
            <a:ln cap="rnd">
              <a:solidFill>
                <a:srgbClr val="CE54E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7B54BCF-E7D5-D0F3-FCEA-95C6371BEC29}"/>
                </a:ext>
              </a:extLst>
            </p:cNvPr>
            <p:cNvSpPr/>
            <p:nvPr/>
          </p:nvSpPr>
          <p:spPr>
            <a:xfrm rot="21254312">
              <a:off x="11679469" y="8428217"/>
              <a:ext cx="448582" cy="272826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  <a:gd name="connsiteX0" fmla="*/ 15538 w 402093"/>
                <a:gd name="connsiteY0" fmla="*/ 191782 h 191782"/>
                <a:gd name="connsiteX1" fmla="*/ 402093 w 402093"/>
                <a:gd name="connsiteY1" fmla="*/ 98913 h 191782"/>
                <a:gd name="connsiteX0" fmla="*/ 0 w 386555"/>
                <a:gd name="connsiteY0" fmla="*/ 105309 h 189420"/>
                <a:gd name="connsiteX1" fmla="*/ 386555 w 386555"/>
                <a:gd name="connsiteY1" fmla="*/ 12440 h 189420"/>
                <a:gd name="connsiteX0" fmla="*/ 0 w 384173"/>
                <a:gd name="connsiteY0" fmla="*/ 116921 h 199425"/>
                <a:gd name="connsiteX1" fmla="*/ 384173 w 384173"/>
                <a:gd name="connsiteY1" fmla="*/ 12145 h 199425"/>
                <a:gd name="connsiteX0" fmla="*/ 0 w 448467"/>
                <a:gd name="connsiteY0" fmla="*/ 0 h 116573"/>
                <a:gd name="connsiteX1" fmla="*/ 448467 w 448467"/>
                <a:gd name="connsiteY1" fmla="*/ 76199 h 116573"/>
                <a:gd name="connsiteX0" fmla="*/ 0 w 448780"/>
                <a:gd name="connsiteY0" fmla="*/ 0 h 246860"/>
                <a:gd name="connsiteX1" fmla="*/ 448467 w 448780"/>
                <a:gd name="connsiteY1" fmla="*/ 76199 h 246860"/>
                <a:gd name="connsiteX0" fmla="*/ 0 w 448780"/>
                <a:gd name="connsiteY0" fmla="*/ 0 h 262998"/>
                <a:gd name="connsiteX1" fmla="*/ 448467 w 448780"/>
                <a:gd name="connsiteY1" fmla="*/ 76199 h 262998"/>
                <a:gd name="connsiteX0" fmla="*/ 0 w 439263"/>
                <a:gd name="connsiteY0" fmla="*/ 0 h 262998"/>
                <a:gd name="connsiteX1" fmla="*/ 438942 w 439263"/>
                <a:gd name="connsiteY1" fmla="*/ 76199 h 262998"/>
                <a:gd name="connsiteX0" fmla="*/ 0 w 439257"/>
                <a:gd name="connsiteY0" fmla="*/ 0 h 263794"/>
                <a:gd name="connsiteX1" fmla="*/ 438942 w 439257"/>
                <a:gd name="connsiteY1" fmla="*/ 76199 h 263794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4015"/>
                <a:gd name="connsiteY0" fmla="*/ 0 h 265163"/>
                <a:gd name="connsiteX1" fmla="*/ 443704 w 444015"/>
                <a:gd name="connsiteY1" fmla="*/ 78581 h 265163"/>
                <a:gd name="connsiteX0" fmla="*/ 0 w 448773"/>
                <a:gd name="connsiteY0" fmla="*/ 0 h 265163"/>
                <a:gd name="connsiteX1" fmla="*/ 448466 w 448773"/>
                <a:gd name="connsiteY1" fmla="*/ 78581 h 265163"/>
                <a:gd name="connsiteX0" fmla="*/ 0 w 448582"/>
                <a:gd name="connsiteY0" fmla="*/ 0 h 262246"/>
                <a:gd name="connsiteX1" fmla="*/ 448466 w 448582"/>
                <a:gd name="connsiteY1" fmla="*/ 78581 h 262246"/>
                <a:gd name="connsiteX0" fmla="*/ 0 w 448582"/>
                <a:gd name="connsiteY0" fmla="*/ 0 h 272826"/>
                <a:gd name="connsiteX1" fmla="*/ 448466 w 448582"/>
                <a:gd name="connsiteY1" fmla="*/ 78581 h 27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8582" h="272826">
                  <a:moveTo>
                    <a:pt x="0" y="0"/>
                  </a:moveTo>
                  <a:cubicBezTo>
                    <a:pt x="107687" y="346605"/>
                    <a:pt x="455874" y="351895"/>
                    <a:pt x="448466" y="78581"/>
                  </a:cubicBezTo>
                </a:path>
              </a:pathLst>
            </a:custGeom>
            <a:noFill/>
            <a:ln cap="rnd">
              <a:solidFill>
                <a:srgbClr val="AC7CE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934A5A7-0E34-365C-0B0B-F354D4784A4A}"/>
                </a:ext>
              </a:extLst>
            </p:cNvPr>
            <p:cNvSpPr/>
            <p:nvPr/>
          </p:nvSpPr>
          <p:spPr>
            <a:xfrm rot="77580">
              <a:off x="11725480" y="8250746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EC762F83-535D-C29A-ED4B-C1830E1E8897}"/>
                </a:ext>
              </a:extLst>
            </p:cNvPr>
            <p:cNvSpPr/>
            <p:nvPr/>
          </p:nvSpPr>
          <p:spPr>
            <a:xfrm rot="77580">
              <a:off x="11769385" y="83300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A72BA62-7C5A-FB32-A228-F5E90E277CC3}"/>
                </a:ext>
              </a:extLst>
            </p:cNvPr>
            <p:cNvSpPr/>
            <p:nvPr/>
          </p:nvSpPr>
          <p:spPr>
            <a:xfrm rot="77580">
              <a:off x="11817071" y="8399465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39078E0-759B-1B91-BE1F-01D94E53800E}"/>
                </a:ext>
              </a:extLst>
            </p:cNvPr>
            <p:cNvSpPr/>
            <p:nvPr/>
          </p:nvSpPr>
          <p:spPr>
            <a:xfrm rot="77580">
              <a:off x="11876366" y="8465282"/>
              <a:ext cx="107365" cy="88105"/>
            </a:xfrm>
            <a:custGeom>
              <a:avLst/>
              <a:gdLst>
                <a:gd name="connsiteX0" fmla="*/ 0 w 30957"/>
                <a:gd name="connsiteY0" fmla="*/ 0 h 135731"/>
                <a:gd name="connsiteX1" fmla="*/ 30957 w 30957"/>
                <a:gd name="connsiteY1" fmla="*/ 135731 h 135731"/>
                <a:gd name="connsiteX0" fmla="*/ 119607 w 120152"/>
                <a:gd name="connsiteY0" fmla="*/ 0 h 57149"/>
                <a:gd name="connsiteX1" fmla="*/ 545 w 120152"/>
                <a:gd name="connsiteY1" fmla="*/ 57149 h 57149"/>
                <a:gd name="connsiteX0" fmla="*/ 103008 w 103623"/>
                <a:gd name="connsiteY0" fmla="*/ 0 h 64292"/>
                <a:gd name="connsiteX1" fmla="*/ 615 w 103623"/>
                <a:gd name="connsiteY1" fmla="*/ 64292 h 64292"/>
                <a:gd name="connsiteX0" fmla="*/ 88797 w 89488"/>
                <a:gd name="connsiteY0" fmla="*/ 0 h 90485"/>
                <a:gd name="connsiteX1" fmla="*/ 692 w 89488"/>
                <a:gd name="connsiteY1" fmla="*/ 90485 h 90485"/>
                <a:gd name="connsiteX0" fmla="*/ 100231 w 100729"/>
                <a:gd name="connsiteY0" fmla="*/ 0 h 90485"/>
                <a:gd name="connsiteX1" fmla="*/ 12126 w 100729"/>
                <a:gd name="connsiteY1" fmla="*/ 90485 h 90485"/>
                <a:gd name="connsiteX0" fmla="*/ 99064 w 102939"/>
                <a:gd name="connsiteY0" fmla="*/ 0 h 90485"/>
                <a:gd name="connsiteX1" fmla="*/ 10959 w 102939"/>
                <a:gd name="connsiteY1" fmla="*/ 90485 h 90485"/>
                <a:gd name="connsiteX0" fmla="*/ 103583 w 107365"/>
                <a:gd name="connsiteY0" fmla="*/ 0 h 114298"/>
                <a:gd name="connsiteX1" fmla="*/ 10716 w 107365"/>
                <a:gd name="connsiteY1" fmla="*/ 114298 h 114298"/>
                <a:gd name="connsiteX0" fmla="*/ 96808 w 100731"/>
                <a:gd name="connsiteY0" fmla="*/ 0 h 92867"/>
                <a:gd name="connsiteX1" fmla="*/ 11085 w 100731"/>
                <a:gd name="connsiteY1" fmla="*/ 92867 h 92867"/>
                <a:gd name="connsiteX0" fmla="*/ 103583 w 107365"/>
                <a:gd name="connsiteY0" fmla="*/ 0 h 88105"/>
                <a:gd name="connsiteX1" fmla="*/ 10716 w 107365"/>
                <a:gd name="connsiteY1" fmla="*/ 88105 h 8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365" h="88105">
                  <a:moveTo>
                    <a:pt x="103583" y="0"/>
                  </a:moveTo>
                  <a:cubicBezTo>
                    <a:pt x="135334" y="73819"/>
                    <a:pt x="-44847" y="7142"/>
                    <a:pt x="10716" y="88105"/>
                  </a:cubicBezTo>
                </a:path>
              </a:pathLst>
            </a:custGeom>
            <a:noFill/>
            <a:ln w="63500" cap="rnd">
              <a:solidFill>
                <a:srgbClr val="52C29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03B6AAF7-E7CB-3226-DA13-2079A5742E2D}"/>
                </a:ext>
              </a:extLst>
            </p:cNvPr>
            <p:cNvSpPr/>
            <p:nvPr/>
          </p:nvSpPr>
          <p:spPr>
            <a:xfrm>
              <a:off x="11638665" y="8152205"/>
              <a:ext cx="232081" cy="23208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F1EBF28-E181-99CF-984C-0C8F1E8BE993}"/>
                </a:ext>
              </a:extLst>
            </p:cNvPr>
            <p:cNvSpPr/>
            <p:nvPr/>
          </p:nvSpPr>
          <p:spPr>
            <a:xfrm rot="21254312">
              <a:off x="11628377" y="8145383"/>
              <a:ext cx="252402" cy="294052"/>
            </a:xfrm>
            <a:custGeom>
              <a:avLst/>
              <a:gdLst>
                <a:gd name="connsiteX0" fmla="*/ 0 w 44450"/>
                <a:gd name="connsiteY0" fmla="*/ 250825 h 250825"/>
                <a:gd name="connsiteX1" fmla="*/ 44450 w 44450"/>
                <a:gd name="connsiteY1" fmla="*/ 0 h 250825"/>
                <a:gd name="connsiteX0" fmla="*/ 0 w 206375"/>
                <a:gd name="connsiteY0" fmla="*/ 215900 h 215900"/>
                <a:gd name="connsiteX1" fmla="*/ 206375 w 206375"/>
                <a:gd name="connsiteY1" fmla="*/ 0 h 215900"/>
                <a:gd name="connsiteX0" fmla="*/ 0 w 206375"/>
                <a:gd name="connsiteY0" fmla="*/ 237320 h 237320"/>
                <a:gd name="connsiteX1" fmla="*/ 206375 w 206375"/>
                <a:gd name="connsiteY1" fmla="*/ 21420 h 237320"/>
                <a:gd name="connsiteX0" fmla="*/ 0 w 196850"/>
                <a:gd name="connsiteY0" fmla="*/ 266997 h 266997"/>
                <a:gd name="connsiteX1" fmla="*/ 196850 w 196850"/>
                <a:gd name="connsiteY1" fmla="*/ 19347 h 266997"/>
                <a:gd name="connsiteX0" fmla="*/ 0 w 231775"/>
                <a:gd name="connsiteY0" fmla="*/ 266997 h 266997"/>
                <a:gd name="connsiteX1" fmla="*/ 231775 w 231775"/>
                <a:gd name="connsiteY1" fmla="*/ 19347 h 266997"/>
                <a:gd name="connsiteX0" fmla="*/ 22242 w 254017"/>
                <a:gd name="connsiteY0" fmla="*/ 290303 h 290303"/>
                <a:gd name="connsiteX1" fmla="*/ 254017 w 254017"/>
                <a:gd name="connsiteY1" fmla="*/ 42653 h 290303"/>
                <a:gd name="connsiteX0" fmla="*/ 22399 w 251792"/>
                <a:gd name="connsiteY0" fmla="*/ 294052 h 294052"/>
                <a:gd name="connsiteX1" fmla="*/ 251792 w 251792"/>
                <a:gd name="connsiteY1" fmla="*/ 41639 h 294052"/>
                <a:gd name="connsiteX0" fmla="*/ 23009 w 252402"/>
                <a:gd name="connsiteY0" fmla="*/ 294052 h 294052"/>
                <a:gd name="connsiteX1" fmla="*/ 252402 w 252402"/>
                <a:gd name="connsiteY1" fmla="*/ 41639 h 29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402" h="294052">
                  <a:moveTo>
                    <a:pt x="23009" y="294052"/>
                  </a:moveTo>
                  <a:cubicBezTo>
                    <a:pt x="-76474" y="-2281"/>
                    <a:pt x="174085" y="-49378"/>
                    <a:pt x="252402" y="41639"/>
                  </a:cubicBezTo>
                </a:path>
              </a:pathLst>
            </a:custGeom>
            <a:noFill/>
            <a:ln cap="rnd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2A269F9-BF46-C64F-E574-B8E045DE2316}"/>
              </a:ext>
            </a:extLst>
          </p:cNvPr>
          <p:cNvGrpSpPr/>
          <p:nvPr/>
        </p:nvGrpSpPr>
        <p:grpSpPr>
          <a:xfrm>
            <a:off x="11374562" y="6262370"/>
            <a:ext cx="3689351" cy="1581150"/>
            <a:chOff x="11374562" y="6262370"/>
            <a:chExt cx="3689351" cy="15811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9AC828-5AA7-E8FF-A23B-483E2F90CFDF}"/>
                </a:ext>
              </a:extLst>
            </p:cNvPr>
            <p:cNvSpPr/>
            <p:nvPr/>
          </p:nvSpPr>
          <p:spPr>
            <a:xfrm>
              <a:off x="11374562" y="626237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705A4D0-CC39-442E-C8CD-702BEA05305A}"/>
                </a:ext>
              </a:extLst>
            </p:cNvPr>
            <p:cNvSpPr/>
            <p:nvPr/>
          </p:nvSpPr>
          <p:spPr>
            <a:xfrm>
              <a:off x="12966031" y="626554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C6200EB-18F4-08B7-D62D-2E76B61963EB}"/>
              </a:ext>
            </a:extLst>
          </p:cNvPr>
          <p:cNvGrpSpPr/>
          <p:nvPr/>
        </p:nvGrpSpPr>
        <p:grpSpPr>
          <a:xfrm>
            <a:off x="14078290" y="7657411"/>
            <a:ext cx="442423" cy="453600"/>
            <a:chOff x="13508253" y="7979991"/>
            <a:chExt cx="442423" cy="453600"/>
          </a:xfrm>
        </p:grpSpPr>
        <p:pic>
          <p:nvPicPr>
            <p:cNvPr id="249" name="Picture 248" descr="A cartoon of a cell&#10;&#10;AI-generated content may be incorrect.">
              <a:extLst>
                <a:ext uri="{FF2B5EF4-FFF2-40B4-BE49-F238E27FC236}">
                  <a16:creationId xmlns:a16="http://schemas.microsoft.com/office/drawing/2014/main" id="{20F3E850-227A-BED5-D7F4-3E68B4EE7E1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86802" flipH="1">
              <a:off x="13508253" y="7979991"/>
              <a:ext cx="442423" cy="453600"/>
            </a:xfrm>
            <a:prstGeom prst="rect">
              <a:avLst/>
            </a:prstGeom>
          </p:spPr>
        </p:pic>
        <p:sp>
          <p:nvSpPr>
            <p:cNvPr id="250" name="Rectangle 2993">
              <a:extLst>
                <a:ext uri="{FF2B5EF4-FFF2-40B4-BE49-F238E27FC236}">
                  <a16:creationId xmlns:a16="http://schemas.microsoft.com/office/drawing/2014/main" id="{448DB963-76E2-B7CB-F2E5-9E5573A3F08E}"/>
                </a:ext>
              </a:extLst>
            </p:cNvPr>
            <p:cNvSpPr/>
            <p:nvPr/>
          </p:nvSpPr>
          <p:spPr>
            <a:xfrm>
              <a:off x="13554308" y="8158501"/>
              <a:ext cx="270827" cy="244487"/>
            </a:xfrm>
            <a:custGeom>
              <a:avLst/>
              <a:gdLst>
                <a:gd name="connsiteX0" fmla="*/ 0 w 89004"/>
                <a:gd name="connsiteY0" fmla="*/ 0 h 78582"/>
                <a:gd name="connsiteX1" fmla="*/ 89004 w 89004"/>
                <a:gd name="connsiteY1" fmla="*/ 0 h 78582"/>
                <a:gd name="connsiteX2" fmla="*/ 89004 w 89004"/>
                <a:gd name="connsiteY2" fmla="*/ 78582 h 78582"/>
                <a:gd name="connsiteX3" fmla="*/ 0 w 89004"/>
                <a:gd name="connsiteY3" fmla="*/ 78582 h 78582"/>
                <a:gd name="connsiteX4" fmla="*/ 0 w 89004"/>
                <a:gd name="connsiteY4" fmla="*/ 0 h 78582"/>
                <a:gd name="connsiteX0" fmla="*/ 0 w 141392"/>
                <a:gd name="connsiteY0" fmla="*/ 0 h 78582"/>
                <a:gd name="connsiteX1" fmla="*/ 89004 w 141392"/>
                <a:gd name="connsiteY1" fmla="*/ 0 h 78582"/>
                <a:gd name="connsiteX2" fmla="*/ 141392 w 141392"/>
                <a:gd name="connsiteY2" fmla="*/ 76200 h 78582"/>
                <a:gd name="connsiteX3" fmla="*/ 0 w 141392"/>
                <a:gd name="connsiteY3" fmla="*/ 78582 h 78582"/>
                <a:gd name="connsiteX4" fmla="*/ 0 w 141392"/>
                <a:gd name="connsiteY4" fmla="*/ 0 h 78582"/>
                <a:gd name="connsiteX0" fmla="*/ 2381 w 141392"/>
                <a:gd name="connsiteY0" fmla="*/ 0 h 119064"/>
                <a:gd name="connsiteX1" fmla="*/ 89004 w 141392"/>
                <a:gd name="connsiteY1" fmla="*/ 40482 h 119064"/>
                <a:gd name="connsiteX2" fmla="*/ 141392 w 141392"/>
                <a:gd name="connsiteY2" fmla="*/ 116682 h 119064"/>
                <a:gd name="connsiteX3" fmla="*/ 0 w 141392"/>
                <a:gd name="connsiteY3" fmla="*/ 119064 h 119064"/>
                <a:gd name="connsiteX4" fmla="*/ 2381 w 141392"/>
                <a:gd name="connsiteY4" fmla="*/ 0 h 119064"/>
                <a:gd name="connsiteX0" fmla="*/ 32550 w 171561"/>
                <a:gd name="connsiteY0" fmla="*/ 0 h 119064"/>
                <a:gd name="connsiteX1" fmla="*/ 119173 w 171561"/>
                <a:gd name="connsiteY1" fmla="*/ 40482 h 119064"/>
                <a:gd name="connsiteX2" fmla="*/ 171561 w 171561"/>
                <a:gd name="connsiteY2" fmla="*/ 116682 h 119064"/>
                <a:gd name="connsiteX3" fmla="*/ 30169 w 171561"/>
                <a:gd name="connsiteY3" fmla="*/ 119064 h 119064"/>
                <a:gd name="connsiteX4" fmla="*/ 32550 w 171561"/>
                <a:gd name="connsiteY4" fmla="*/ 0 h 119064"/>
                <a:gd name="connsiteX0" fmla="*/ 37334 w 176345"/>
                <a:gd name="connsiteY0" fmla="*/ 0 h 119064"/>
                <a:gd name="connsiteX1" fmla="*/ 123957 w 176345"/>
                <a:gd name="connsiteY1" fmla="*/ 40482 h 119064"/>
                <a:gd name="connsiteX2" fmla="*/ 176345 w 176345"/>
                <a:gd name="connsiteY2" fmla="*/ 116682 h 119064"/>
                <a:gd name="connsiteX3" fmla="*/ 34953 w 176345"/>
                <a:gd name="connsiteY3" fmla="*/ 119064 h 119064"/>
                <a:gd name="connsiteX4" fmla="*/ 37334 w 176345"/>
                <a:gd name="connsiteY4" fmla="*/ 0 h 119064"/>
                <a:gd name="connsiteX0" fmla="*/ 37334 w 176345"/>
                <a:gd name="connsiteY0" fmla="*/ 0 h 136273"/>
                <a:gd name="connsiteX1" fmla="*/ 123957 w 176345"/>
                <a:gd name="connsiteY1" fmla="*/ 40482 h 136273"/>
                <a:gd name="connsiteX2" fmla="*/ 176345 w 176345"/>
                <a:gd name="connsiteY2" fmla="*/ 116682 h 136273"/>
                <a:gd name="connsiteX3" fmla="*/ 34953 w 176345"/>
                <a:gd name="connsiteY3" fmla="*/ 119064 h 136273"/>
                <a:gd name="connsiteX4" fmla="*/ 37334 w 176345"/>
                <a:gd name="connsiteY4" fmla="*/ 0 h 136273"/>
                <a:gd name="connsiteX0" fmla="*/ 33725 w 172736"/>
                <a:gd name="connsiteY0" fmla="*/ 0 h 149615"/>
                <a:gd name="connsiteX1" fmla="*/ 120348 w 172736"/>
                <a:gd name="connsiteY1" fmla="*/ 40482 h 149615"/>
                <a:gd name="connsiteX2" fmla="*/ 172736 w 172736"/>
                <a:gd name="connsiteY2" fmla="*/ 116682 h 149615"/>
                <a:gd name="connsiteX3" fmla="*/ 43250 w 172736"/>
                <a:gd name="connsiteY3" fmla="*/ 135733 h 149615"/>
                <a:gd name="connsiteX4" fmla="*/ 33725 w 172736"/>
                <a:gd name="connsiteY4" fmla="*/ 0 h 149615"/>
                <a:gd name="connsiteX0" fmla="*/ 36064 w 175075"/>
                <a:gd name="connsiteY0" fmla="*/ 0 h 149615"/>
                <a:gd name="connsiteX1" fmla="*/ 122687 w 175075"/>
                <a:gd name="connsiteY1" fmla="*/ 40482 h 149615"/>
                <a:gd name="connsiteX2" fmla="*/ 175075 w 175075"/>
                <a:gd name="connsiteY2" fmla="*/ 116682 h 149615"/>
                <a:gd name="connsiteX3" fmla="*/ 45589 w 175075"/>
                <a:gd name="connsiteY3" fmla="*/ 135733 h 149615"/>
                <a:gd name="connsiteX4" fmla="*/ 36064 w 175075"/>
                <a:gd name="connsiteY4" fmla="*/ 0 h 149615"/>
                <a:gd name="connsiteX0" fmla="*/ 36064 w 175075"/>
                <a:gd name="connsiteY0" fmla="*/ 0 h 147604"/>
                <a:gd name="connsiteX1" fmla="*/ 122687 w 175075"/>
                <a:gd name="connsiteY1" fmla="*/ 40482 h 147604"/>
                <a:gd name="connsiteX2" fmla="*/ 175075 w 175075"/>
                <a:gd name="connsiteY2" fmla="*/ 116682 h 147604"/>
                <a:gd name="connsiteX3" fmla="*/ 45589 w 175075"/>
                <a:gd name="connsiteY3" fmla="*/ 135733 h 147604"/>
                <a:gd name="connsiteX4" fmla="*/ 36064 w 175075"/>
                <a:gd name="connsiteY4" fmla="*/ 0 h 147604"/>
                <a:gd name="connsiteX0" fmla="*/ 36064 w 175075"/>
                <a:gd name="connsiteY0" fmla="*/ 0 h 143665"/>
                <a:gd name="connsiteX1" fmla="*/ 122687 w 175075"/>
                <a:gd name="connsiteY1" fmla="*/ 40482 h 143665"/>
                <a:gd name="connsiteX2" fmla="*/ 175075 w 175075"/>
                <a:gd name="connsiteY2" fmla="*/ 116682 h 143665"/>
                <a:gd name="connsiteX3" fmla="*/ 45589 w 175075"/>
                <a:gd name="connsiteY3" fmla="*/ 135733 h 143665"/>
                <a:gd name="connsiteX4" fmla="*/ 36064 w 175075"/>
                <a:gd name="connsiteY4" fmla="*/ 0 h 143665"/>
                <a:gd name="connsiteX0" fmla="*/ 36936 w 175947"/>
                <a:gd name="connsiteY0" fmla="*/ 0 h 152020"/>
                <a:gd name="connsiteX1" fmla="*/ 123559 w 175947"/>
                <a:gd name="connsiteY1" fmla="*/ 40482 h 152020"/>
                <a:gd name="connsiteX2" fmla="*/ 175947 w 175947"/>
                <a:gd name="connsiteY2" fmla="*/ 116682 h 152020"/>
                <a:gd name="connsiteX3" fmla="*/ 46461 w 175947"/>
                <a:gd name="connsiteY3" fmla="*/ 135733 h 152020"/>
                <a:gd name="connsiteX4" fmla="*/ 36936 w 175947"/>
                <a:gd name="connsiteY4" fmla="*/ 0 h 152020"/>
                <a:gd name="connsiteX0" fmla="*/ 35398 w 186315"/>
                <a:gd name="connsiteY0" fmla="*/ 0 h 143887"/>
                <a:gd name="connsiteX1" fmla="*/ 122021 w 186315"/>
                <a:gd name="connsiteY1" fmla="*/ 40482 h 143887"/>
                <a:gd name="connsiteX2" fmla="*/ 186315 w 186315"/>
                <a:gd name="connsiteY2" fmla="*/ 119063 h 143887"/>
                <a:gd name="connsiteX3" fmla="*/ 44923 w 186315"/>
                <a:gd name="connsiteY3" fmla="*/ 135733 h 143887"/>
                <a:gd name="connsiteX4" fmla="*/ 35398 w 186315"/>
                <a:gd name="connsiteY4" fmla="*/ 0 h 143887"/>
                <a:gd name="connsiteX0" fmla="*/ 35398 w 187989"/>
                <a:gd name="connsiteY0" fmla="*/ 0 h 143887"/>
                <a:gd name="connsiteX1" fmla="*/ 122021 w 187989"/>
                <a:gd name="connsiteY1" fmla="*/ 40482 h 143887"/>
                <a:gd name="connsiteX2" fmla="*/ 186315 w 187989"/>
                <a:gd name="connsiteY2" fmla="*/ 119063 h 143887"/>
                <a:gd name="connsiteX3" fmla="*/ 44923 w 187989"/>
                <a:gd name="connsiteY3" fmla="*/ 135733 h 143887"/>
                <a:gd name="connsiteX4" fmla="*/ 35398 w 187989"/>
                <a:gd name="connsiteY4" fmla="*/ 0 h 143887"/>
                <a:gd name="connsiteX0" fmla="*/ 35398 w 187989"/>
                <a:gd name="connsiteY0" fmla="*/ 0 h 155985"/>
                <a:gd name="connsiteX1" fmla="*/ 122021 w 187989"/>
                <a:gd name="connsiteY1" fmla="*/ 40482 h 155985"/>
                <a:gd name="connsiteX2" fmla="*/ 186315 w 187989"/>
                <a:gd name="connsiteY2" fmla="*/ 119063 h 155985"/>
                <a:gd name="connsiteX3" fmla="*/ 44923 w 187989"/>
                <a:gd name="connsiteY3" fmla="*/ 135733 h 155985"/>
                <a:gd name="connsiteX4" fmla="*/ 35398 w 187989"/>
                <a:gd name="connsiteY4" fmla="*/ 0 h 155985"/>
                <a:gd name="connsiteX0" fmla="*/ 35398 w 190628"/>
                <a:gd name="connsiteY0" fmla="*/ 0 h 155985"/>
                <a:gd name="connsiteX1" fmla="*/ 122021 w 190628"/>
                <a:gd name="connsiteY1" fmla="*/ 40482 h 155985"/>
                <a:gd name="connsiteX2" fmla="*/ 186315 w 190628"/>
                <a:gd name="connsiteY2" fmla="*/ 119063 h 155985"/>
                <a:gd name="connsiteX3" fmla="*/ 44923 w 190628"/>
                <a:gd name="connsiteY3" fmla="*/ 135733 h 155985"/>
                <a:gd name="connsiteX4" fmla="*/ 35398 w 190628"/>
                <a:gd name="connsiteY4" fmla="*/ 0 h 155985"/>
                <a:gd name="connsiteX0" fmla="*/ 38325 w 258277"/>
                <a:gd name="connsiteY0" fmla="*/ 21157 h 156918"/>
                <a:gd name="connsiteX1" fmla="*/ 124948 w 258277"/>
                <a:gd name="connsiteY1" fmla="*/ 61639 h 156918"/>
                <a:gd name="connsiteX2" fmla="*/ 255917 w 258277"/>
                <a:gd name="connsiteY2" fmla="*/ 9252 h 156918"/>
                <a:gd name="connsiteX3" fmla="*/ 47850 w 258277"/>
                <a:gd name="connsiteY3" fmla="*/ 156890 h 156918"/>
                <a:gd name="connsiteX4" fmla="*/ 38325 w 258277"/>
                <a:gd name="connsiteY4" fmla="*/ 21157 h 156918"/>
                <a:gd name="connsiteX0" fmla="*/ 38325 w 258277"/>
                <a:gd name="connsiteY0" fmla="*/ 21157 h 172680"/>
                <a:gd name="connsiteX1" fmla="*/ 124948 w 258277"/>
                <a:gd name="connsiteY1" fmla="*/ 61639 h 172680"/>
                <a:gd name="connsiteX2" fmla="*/ 255917 w 258277"/>
                <a:gd name="connsiteY2" fmla="*/ 9252 h 172680"/>
                <a:gd name="connsiteX3" fmla="*/ 47850 w 258277"/>
                <a:gd name="connsiteY3" fmla="*/ 156890 h 172680"/>
                <a:gd name="connsiteX4" fmla="*/ 38325 w 258277"/>
                <a:gd name="connsiteY4" fmla="*/ 21157 h 172680"/>
                <a:gd name="connsiteX0" fmla="*/ 38545 w 263186"/>
                <a:gd name="connsiteY0" fmla="*/ 10065 h 167414"/>
                <a:gd name="connsiteX1" fmla="*/ 125168 w 263186"/>
                <a:gd name="connsiteY1" fmla="*/ 50547 h 167414"/>
                <a:gd name="connsiteX2" fmla="*/ 260900 w 263186"/>
                <a:gd name="connsiteY2" fmla="*/ 10066 h 167414"/>
                <a:gd name="connsiteX3" fmla="*/ 48070 w 263186"/>
                <a:gd name="connsiteY3" fmla="*/ 145798 h 167414"/>
                <a:gd name="connsiteX4" fmla="*/ 38545 w 263186"/>
                <a:gd name="connsiteY4" fmla="*/ 10065 h 167414"/>
                <a:gd name="connsiteX0" fmla="*/ 38545 w 263186"/>
                <a:gd name="connsiteY0" fmla="*/ 10065 h 152896"/>
                <a:gd name="connsiteX1" fmla="*/ 125168 w 263186"/>
                <a:gd name="connsiteY1" fmla="*/ 50547 h 152896"/>
                <a:gd name="connsiteX2" fmla="*/ 260900 w 263186"/>
                <a:gd name="connsiteY2" fmla="*/ 10066 h 152896"/>
                <a:gd name="connsiteX3" fmla="*/ 48070 w 263186"/>
                <a:gd name="connsiteY3" fmla="*/ 145798 h 152896"/>
                <a:gd name="connsiteX4" fmla="*/ 38545 w 263186"/>
                <a:gd name="connsiteY4" fmla="*/ 10065 h 152896"/>
                <a:gd name="connsiteX0" fmla="*/ 37631 w 262272"/>
                <a:gd name="connsiteY0" fmla="*/ 10065 h 161327"/>
                <a:gd name="connsiteX1" fmla="*/ 124254 w 262272"/>
                <a:gd name="connsiteY1" fmla="*/ 50547 h 161327"/>
                <a:gd name="connsiteX2" fmla="*/ 259986 w 262272"/>
                <a:gd name="connsiteY2" fmla="*/ 10066 h 161327"/>
                <a:gd name="connsiteX3" fmla="*/ 47156 w 262272"/>
                <a:gd name="connsiteY3" fmla="*/ 145798 h 161327"/>
                <a:gd name="connsiteX4" fmla="*/ 37631 w 262272"/>
                <a:gd name="connsiteY4" fmla="*/ 10065 h 161327"/>
                <a:gd name="connsiteX0" fmla="*/ 38545 w 263186"/>
                <a:gd name="connsiteY0" fmla="*/ 2921 h 153423"/>
                <a:gd name="connsiteX1" fmla="*/ 125168 w 263186"/>
                <a:gd name="connsiteY1" fmla="*/ 50547 h 153423"/>
                <a:gd name="connsiteX2" fmla="*/ 260900 w 263186"/>
                <a:gd name="connsiteY2" fmla="*/ 10066 h 153423"/>
                <a:gd name="connsiteX3" fmla="*/ 48070 w 263186"/>
                <a:gd name="connsiteY3" fmla="*/ 145798 h 153423"/>
                <a:gd name="connsiteX4" fmla="*/ 38545 w 263186"/>
                <a:gd name="connsiteY4" fmla="*/ 2921 h 153423"/>
                <a:gd name="connsiteX0" fmla="*/ 34410 w 259051"/>
                <a:gd name="connsiteY0" fmla="*/ 2921 h 153423"/>
                <a:gd name="connsiteX1" fmla="*/ 121033 w 259051"/>
                <a:gd name="connsiteY1" fmla="*/ 50547 h 153423"/>
                <a:gd name="connsiteX2" fmla="*/ 256765 w 259051"/>
                <a:gd name="connsiteY2" fmla="*/ 10066 h 153423"/>
                <a:gd name="connsiteX3" fmla="*/ 43935 w 259051"/>
                <a:gd name="connsiteY3" fmla="*/ 145798 h 153423"/>
                <a:gd name="connsiteX4" fmla="*/ 34410 w 259051"/>
                <a:gd name="connsiteY4" fmla="*/ 2921 h 153423"/>
                <a:gd name="connsiteX0" fmla="*/ 32812 w 257453"/>
                <a:gd name="connsiteY0" fmla="*/ 2921 h 153423"/>
                <a:gd name="connsiteX1" fmla="*/ 119435 w 257453"/>
                <a:gd name="connsiteY1" fmla="*/ 50547 h 153423"/>
                <a:gd name="connsiteX2" fmla="*/ 255167 w 257453"/>
                <a:gd name="connsiteY2" fmla="*/ 10066 h 153423"/>
                <a:gd name="connsiteX3" fmla="*/ 47099 w 257453"/>
                <a:gd name="connsiteY3" fmla="*/ 145798 h 153423"/>
                <a:gd name="connsiteX4" fmla="*/ 32812 w 257453"/>
                <a:gd name="connsiteY4" fmla="*/ 2921 h 153423"/>
                <a:gd name="connsiteX0" fmla="*/ 32507 w 257148"/>
                <a:gd name="connsiteY0" fmla="*/ 2921 h 157636"/>
                <a:gd name="connsiteX1" fmla="*/ 119130 w 257148"/>
                <a:gd name="connsiteY1" fmla="*/ 50547 h 157636"/>
                <a:gd name="connsiteX2" fmla="*/ 254862 w 257148"/>
                <a:gd name="connsiteY2" fmla="*/ 10066 h 157636"/>
                <a:gd name="connsiteX3" fmla="*/ 46794 w 257148"/>
                <a:gd name="connsiteY3" fmla="*/ 145798 h 157636"/>
                <a:gd name="connsiteX4" fmla="*/ 32507 w 257148"/>
                <a:gd name="connsiteY4" fmla="*/ 2921 h 157636"/>
                <a:gd name="connsiteX0" fmla="*/ 31645 w 256286"/>
                <a:gd name="connsiteY0" fmla="*/ 2921 h 162910"/>
                <a:gd name="connsiteX1" fmla="*/ 118268 w 256286"/>
                <a:gd name="connsiteY1" fmla="*/ 50547 h 162910"/>
                <a:gd name="connsiteX2" fmla="*/ 254000 w 256286"/>
                <a:gd name="connsiteY2" fmla="*/ 10066 h 162910"/>
                <a:gd name="connsiteX3" fmla="*/ 45932 w 256286"/>
                <a:gd name="connsiteY3" fmla="*/ 145798 h 162910"/>
                <a:gd name="connsiteX4" fmla="*/ 31645 w 256286"/>
                <a:gd name="connsiteY4" fmla="*/ 2921 h 162910"/>
                <a:gd name="connsiteX0" fmla="*/ 33164 w 257805"/>
                <a:gd name="connsiteY0" fmla="*/ 2921 h 166353"/>
                <a:gd name="connsiteX1" fmla="*/ 119787 w 257805"/>
                <a:gd name="connsiteY1" fmla="*/ 50547 h 166353"/>
                <a:gd name="connsiteX2" fmla="*/ 255519 w 257805"/>
                <a:gd name="connsiteY2" fmla="*/ 10066 h 166353"/>
                <a:gd name="connsiteX3" fmla="*/ 42688 w 257805"/>
                <a:gd name="connsiteY3" fmla="*/ 150560 h 166353"/>
                <a:gd name="connsiteX4" fmla="*/ 33164 w 257805"/>
                <a:gd name="connsiteY4" fmla="*/ 2921 h 166353"/>
                <a:gd name="connsiteX0" fmla="*/ 33164 w 257805"/>
                <a:gd name="connsiteY0" fmla="*/ 2921 h 165295"/>
                <a:gd name="connsiteX1" fmla="*/ 119787 w 257805"/>
                <a:gd name="connsiteY1" fmla="*/ 50547 h 165295"/>
                <a:gd name="connsiteX2" fmla="*/ 255519 w 257805"/>
                <a:gd name="connsiteY2" fmla="*/ 10066 h 165295"/>
                <a:gd name="connsiteX3" fmla="*/ 42688 w 257805"/>
                <a:gd name="connsiteY3" fmla="*/ 150560 h 165295"/>
                <a:gd name="connsiteX4" fmla="*/ 33164 w 257805"/>
                <a:gd name="connsiteY4" fmla="*/ 2921 h 165295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2237"/>
                <a:gd name="connsiteY0" fmla="*/ 9000 h 171374"/>
                <a:gd name="connsiteX1" fmla="*/ 119787 w 262237"/>
                <a:gd name="connsiteY1" fmla="*/ 56626 h 171374"/>
                <a:gd name="connsiteX2" fmla="*/ 255519 w 262237"/>
                <a:gd name="connsiteY2" fmla="*/ 16145 h 171374"/>
                <a:gd name="connsiteX3" fmla="*/ 42688 w 262237"/>
                <a:gd name="connsiteY3" fmla="*/ 156639 h 171374"/>
                <a:gd name="connsiteX4" fmla="*/ 33164 w 262237"/>
                <a:gd name="connsiteY4" fmla="*/ 9000 h 171374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4260"/>
                <a:gd name="connsiteY0" fmla="*/ 12993 h 175367"/>
                <a:gd name="connsiteX1" fmla="*/ 119787 w 264260"/>
                <a:gd name="connsiteY1" fmla="*/ 60619 h 175367"/>
                <a:gd name="connsiteX2" fmla="*/ 255519 w 264260"/>
                <a:gd name="connsiteY2" fmla="*/ 20138 h 175367"/>
                <a:gd name="connsiteX3" fmla="*/ 42688 w 264260"/>
                <a:gd name="connsiteY3" fmla="*/ 160632 h 175367"/>
                <a:gd name="connsiteX4" fmla="*/ 33164 w 264260"/>
                <a:gd name="connsiteY4" fmla="*/ 12993 h 175367"/>
                <a:gd name="connsiteX0" fmla="*/ 33164 w 266595"/>
                <a:gd name="connsiteY0" fmla="*/ 14000 h 176374"/>
                <a:gd name="connsiteX1" fmla="*/ 119787 w 266595"/>
                <a:gd name="connsiteY1" fmla="*/ 61626 h 176374"/>
                <a:gd name="connsiteX2" fmla="*/ 255519 w 266595"/>
                <a:gd name="connsiteY2" fmla="*/ 21145 h 176374"/>
                <a:gd name="connsiteX3" fmla="*/ 42688 w 266595"/>
                <a:gd name="connsiteY3" fmla="*/ 161639 h 176374"/>
                <a:gd name="connsiteX4" fmla="*/ 33164 w 266595"/>
                <a:gd name="connsiteY4" fmla="*/ 14000 h 176374"/>
                <a:gd name="connsiteX0" fmla="*/ 33164 w 266819"/>
                <a:gd name="connsiteY0" fmla="*/ 12545 h 174919"/>
                <a:gd name="connsiteX1" fmla="*/ 122169 w 266819"/>
                <a:gd name="connsiteY1" fmla="*/ 69696 h 174919"/>
                <a:gd name="connsiteX2" fmla="*/ 255519 w 266819"/>
                <a:gd name="connsiteY2" fmla="*/ 19690 h 174919"/>
                <a:gd name="connsiteX3" fmla="*/ 42688 w 266819"/>
                <a:gd name="connsiteY3" fmla="*/ 160184 h 174919"/>
                <a:gd name="connsiteX4" fmla="*/ 33164 w 266819"/>
                <a:gd name="connsiteY4" fmla="*/ 12545 h 174919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806"/>
                <a:gd name="connsiteY0" fmla="*/ 12657 h 175031"/>
                <a:gd name="connsiteX1" fmla="*/ 122169 w 266806"/>
                <a:gd name="connsiteY1" fmla="*/ 69808 h 175031"/>
                <a:gd name="connsiteX2" fmla="*/ 255519 w 266806"/>
                <a:gd name="connsiteY2" fmla="*/ 19802 h 175031"/>
                <a:gd name="connsiteX3" fmla="*/ 42688 w 266806"/>
                <a:gd name="connsiteY3" fmla="*/ 160296 h 175031"/>
                <a:gd name="connsiteX4" fmla="*/ 33164 w 266806"/>
                <a:gd name="connsiteY4" fmla="*/ 12657 h 175031"/>
                <a:gd name="connsiteX0" fmla="*/ 33164 w 266583"/>
                <a:gd name="connsiteY0" fmla="*/ 13741 h 176115"/>
                <a:gd name="connsiteX1" fmla="*/ 119788 w 266583"/>
                <a:gd name="connsiteY1" fmla="*/ 63748 h 176115"/>
                <a:gd name="connsiteX2" fmla="*/ 255519 w 266583"/>
                <a:gd name="connsiteY2" fmla="*/ 20886 h 176115"/>
                <a:gd name="connsiteX3" fmla="*/ 42688 w 266583"/>
                <a:gd name="connsiteY3" fmla="*/ 161380 h 176115"/>
                <a:gd name="connsiteX4" fmla="*/ 33164 w 266583"/>
                <a:gd name="connsiteY4" fmla="*/ 13741 h 176115"/>
                <a:gd name="connsiteX0" fmla="*/ 42055 w 250145"/>
                <a:gd name="connsiteY0" fmla="*/ 0 h 188657"/>
                <a:gd name="connsiteX1" fmla="*/ 107248 w 250145"/>
                <a:gd name="connsiteY1" fmla="*/ 83344 h 188657"/>
                <a:gd name="connsiteX2" fmla="*/ 242979 w 250145"/>
                <a:gd name="connsiteY2" fmla="*/ 40482 h 188657"/>
                <a:gd name="connsiteX3" fmla="*/ 30148 w 250145"/>
                <a:gd name="connsiteY3" fmla="*/ 180976 h 188657"/>
                <a:gd name="connsiteX4" fmla="*/ 42055 w 250145"/>
                <a:gd name="connsiteY4" fmla="*/ 0 h 188657"/>
                <a:gd name="connsiteX0" fmla="*/ 55553 w 263643"/>
                <a:gd name="connsiteY0" fmla="*/ 0 h 188657"/>
                <a:gd name="connsiteX1" fmla="*/ 120746 w 263643"/>
                <a:gd name="connsiteY1" fmla="*/ 83344 h 188657"/>
                <a:gd name="connsiteX2" fmla="*/ 256477 w 263643"/>
                <a:gd name="connsiteY2" fmla="*/ 40482 h 188657"/>
                <a:gd name="connsiteX3" fmla="*/ 43646 w 263643"/>
                <a:gd name="connsiteY3" fmla="*/ 180976 h 188657"/>
                <a:gd name="connsiteX4" fmla="*/ 55553 w 263643"/>
                <a:gd name="connsiteY4" fmla="*/ 0 h 188657"/>
                <a:gd name="connsiteX0" fmla="*/ 52832 w 260922"/>
                <a:gd name="connsiteY0" fmla="*/ 0 h 188657"/>
                <a:gd name="connsiteX1" fmla="*/ 118025 w 260922"/>
                <a:gd name="connsiteY1" fmla="*/ 83344 h 188657"/>
                <a:gd name="connsiteX2" fmla="*/ 253756 w 260922"/>
                <a:gd name="connsiteY2" fmla="*/ 40482 h 188657"/>
                <a:gd name="connsiteX3" fmla="*/ 48069 w 260922"/>
                <a:gd name="connsiteY3" fmla="*/ 180976 h 188657"/>
                <a:gd name="connsiteX4" fmla="*/ 52832 w 260922"/>
                <a:gd name="connsiteY4" fmla="*/ 0 h 188657"/>
                <a:gd name="connsiteX0" fmla="*/ 53542 w 261632"/>
                <a:gd name="connsiteY0" fmla="*/ 0 h 191930"/>
                <a:gd name="connsiteX1" fmla="*/ 118735 w 261632"/>
                <a:gd name="connsiteY1" fmla="*/ 83344 h 191930"/>
                <a:gd name="connsiteX2" fmla="*/ 254466 w 261632"/>
                <a:gd name="connsiteY2" fmla="*/ 40482 h 191930"/>
                <a:gd name="connsiteX3" fmla="*/ 48779 w 261632"/>
                <a:gd name="connsiteY3" fmla="*/ 180976 h 191930"/>
                <a:gd name="connsiteX4" fmla="*/ 53542 w 261632"/>
                <a:gd name="connsiteY4" fmla="*/ 0 h 191930"/>
                <a:gd name="connsiteX0" fmla="*/ 53253 w 261343"/>
                <a:gd name="connsiteY0" fmla="*/ 0 h 195104"/>
                <a:gd name="connsiteX1" fmla="*/ 118446 w 261343"/>
                <a:gd name="connsiteY1" fmla="*/ 83344 h 195104"/>
                <a:gd name="connsiteX2" fmla="*/ 254177 w 261343"/>
                <a:gd name="connsiteY2" fmla="*/ 40482 h 195104"/>
                <a:gd name="connsiteX3" fmla="*/ 48490 w 261343"/>
                <a:gd name="connsiteY3" fmla="*/ 180976 h 195104"/>
                <a:gd name="connsiteX4" fmla="*/ 53253 w 261343"/>
                <a:gd name="connsiteY4" fmla="*/ 0 h 195104"/>
                <a:gd name="connsiteX0" fmla="*/ 52386 w 260476"/>
                <a:gd name="connsiteY0" fmla="*/ 0 h 200561"/>
                <a:gd name="connsiteX1" fmla="*/ 117579 w 260476"/>
                <a:gd name="connsiteY1" fmla="*/ 83344 h 200561"/>
                <a:gd name="connsiteX2" fmla="*/ 253310 w 260476"/>
                <a:gd name="connsiteY2" fmla="*/ 40482 h 200561"/>
                <a:gd name="connsiteX3" fmla="*/ 50004 w 260476"/>
                <a:gd name="connsiteY3" fmla="*/ 188119 h 200561"/>
                <a:gd name="connsiteX4" fmla="*/ 52386 w 260476"/>
                <a:gd name="connsiteY4" fmla="*/ 0 h 200561"/>
                <a:gd name="connsiteX0" fmla="*/ 50551 w 263435"/>
                <a:gd name="connsiteY0" fmla="*/ 0 h 181385"/>
                <a:gd name="connsiteX1" fmla="*/ 120506 w 263435"/>
                <a:gd name="connsiteY1" fmla="*/ 71438 h 181385"/>
                <a:gd name="connsiteX2" fmla="*/ 256237 w 263435"/>
                <a:gd name="connsiteY2" fmla="*/ 28576 h 181385"/>
                <a:gd name="connsiteX3" fmla="*/ 52931 w 263435"/>
                <a:gd name="connsiteY3" fmla="*/ 176213 h 181385"/>
                <a:gd name="connsiteX4" fmla="*/ 50551 w 263435"/>
                <a:gd name="connsiteY4" fmla="*/ 0 h 181385"/>
                <a:gd name="connsiteX0" fmla="*/ 49516 w 262400"/>
                <a:gd name="connsiteY0" fmla="*/ 0 h 181385"/>
                <a:gd name="connsiteX1" fmla="*/ 119471 w 262400"/>
                <a:gd name="connsiteY1" fmla="*/ 71438 h 181385"/>
                <a:gd name="connsiteX2" fmla="*/ 255202 w 262400"/>
                <a:gd name="connsiteY2" fmla="*/ 28576 h 181385"/>
                <a:gd name="connsiteX3" fmla="*/ 51896 w 262400"/>
                <a:gd name="connsiteY3" fmla="*/ 176213 h 181385"/>
                <a:gd name="connsiteX4" fmla="*/ 49516 w 262400"/>
                <a:gd name="connsiteY4" fmla="*/ 0 h 181385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49215 w 262099"/>
                <a:gd name="connsiteY0" fmla="*/ 0 h 185578"/>
                <a:gd name="connsiteX1" fmla="*/ 119170 w 262099"/>
                <a:gd name="connsiteY1" fmla="*/ 71438 h 185578"/>
                <a:gd name="connsiteX2" fmla="*/ 254901 w 262099"/>
                <a:gd name="connsiteY2" fmla="*/ 28576 h 185578"/>
                <a:gd name="connsiteX3" fmla="*/ 51595 w 262099"/>
                <a:gd name="connsiteY3" fmla="*/ 176213 h 185578"/>
                <a:gd name="connsiteX4" fmla="*/ 49215 w 262099"/>
                <a:gd name="connsiteY4" fmla="*/ 0 h 185578"/>
                <a:gd name="connsiteX0" fmla="*/ 50223 w 260710"/>
                <a:gd name="connsiteY0" fmla="*/ 0 h 173719"/>
                <a:gd name="connsiteX1" fmla="*/ 117797 w 260710"/>
                <a:gd name="connsiteY1" fmla="*/ 64295 h 173719"/>
                <a:gd name="connsiteX2" fmla="*/ 253528 w 260710"/>
                <a:gd name="connsiteY2" fmla="*/ 21433 h 173719"/>
                <a:gd name="connsiteX3" fmla="*/ 50222 w 260710"/>
                <a:gd name="connsiteY3" fmla="*/ 169070 h 173719"/>
                <a:gd name="connsiteX4" fmla="*/ 50223 w 260710"/>
                <a:gd name="connsiteY4" fmla="*/ 0 h 173719"/>
                <a:gd name="connsiteX0" fmla="*/ 49863 w 260350"/>
                <a:gd name="connsiteY0" fmla="*/ 0 h 177910"/>
                <a:gd name="connsiteX1" fmla="*/ 117437 w 260350"/>
                <a:gd name="connsiteY1" fmla="*/ 64295 h 177910"/>
                <a:gd name="connsiteX2" fmla="*/ 253168 w 260350"/>
                <a:gd name="connsiteY2" fmla="*/ 21433 h 177910"/>
                <a:gd name="connsiteX3" fmla="*/ 49862 w 260350"/>
                <a:gd name="connsiteY3" fmla="*/ 169070 h 177910"/>
                <a:gd name="connsiteX4" fmla="*/ 49863 w 260350"/>
                <a:gd name="connsiteY4" fmla="*/ 0 h 177910"/>
                <a:gd name="connsiteX0" fmla="*/ 48825 w 264107"/>
                <a:gd name="connsiteY0" fmla="*/ 0 h 173719"/>
                <a:gd name="connsiteX1" fmla="*/ 121162 w 264107"/>
                <a:gd name="connsiteY1" fmla="*/ 64295 h 173719"/>
                <a:gd name="connsiteX2" fmla="*/ 256893 w 264107"/>
                <a:gd name="connsiteY2" fmla="*/ 21433 h 173719"/>
                <a:gd name="connsiteX3" fmla="*/ 53587 w 264107"/>
                <a:gd name="connsiteY3" fmla="*/ 169070 h 173719"/>
                <a:gd name="connsiteX4" fmla="*/ 48825 w 264107"/>
                <a:gd name="connsiteY4" fmla="*/ 0 h 173719"/>
                <a:gd name="connsiteX0" fmla="*/ 48343 w 263625"/>
                <a:gd name="connsiteY0" fmla="*/ 0 h 178960"/>
                <a:gd name="connsiteX1" fmla="*/ 120680 w 263625"/>
                <a:gd name="connsiteY1" fmla="*/ 64295 h 178960"/>
                <a:gd name="connsiteX2" fmla="*/ 256411 w 263625"/>
                <a:gd name="connsiteY2" fmla="*/ 21433 h 178960"/>
                <a:gd name="connsiteX3" fmla="*/ 53105 w 263625"/>
                <a:gd name="connsiteY3" fmla="*/ 169070 h 178960"/>
                <a:gd name="connsiteX4" fmla="*/ 48343 w 263625"/>
                <a:gd name="connsiteY4" fmla="*/ 0 h 178960"/>
                <a:gd name="connsiteX0" fmla="*/ 49652 w 264934"/>
                <a:gd name="connsiteY0" fmla="*/ 0 h 183817"/>
                <a:gd name="connsiteX1" fmla="*/ 121989 w 264934"/>
                <a:gd name="connsiteY1" fmla="*/ 64295 h 183817"/>
                <a:gd name="connsiteX2" fmla="*/ 257720 w 264934"/>
                <a:gd name="connsiteY2" fmla="*/ 21433 h 183817"/>
                <a:gd name="connsiteX3" fmla="*/ 54414 w 264934"/>
                <a:gd name="connsiteY3" fmla="*/ 169070 h 183817"/>
                <a:gd name="connsiteX4" fmla="*/ 49652 w 264934"/>
                <a:gd name="connsiteY4" fmla="*/ 0 h 183817"/>
                <a:gd name="connsiteX0" fmla="*/ 50176 w 265458"/>
                <a:gd name="connsiteY0" fmla="*/ 0 h 183817"/>
                <a:gd name="connsiteX1" fmla="*/ 122513 w 265458"/>
                <a:gd name="connsiteY1" fmla="*/ 64295 h 183817"/>
                <a:gd name="connsiteX2" fmla="*/ 258244 w 265458"/>
                <a:gd name="connsiteY2" fmla="*/ 21433 h 183817"/>
                <a:gd name="connsiteX3" fmla="*/ 54938 w 265458"/>
                <a:gd name="connsiteY3" fmla="*/ 169070 h 183817"/>
                <a:gd name="connsiteX4" fmla="*/ 50176 w 265458"/>
                <a:gd name="connsiteY4" fmla="*/ 0 h 183817"/>
                <a:gd name="connsiteX0" fmla="*/ 50176 w 258244"/>
                <a:gd name="connsiteY0" fmla="*/ 0 h 183817"/>
                <a:gd name="connsiteX1" fmla="*/ 122513 w 258244"/>
                <a:gd name="connsiteY1" fmla="*/ 64295 h 183817"/>
                <a:gd name="connsiteX2" fmla="*/ 258244 w 258244"/>
                <a:gd name="connsiteY2" fmla="*/ 21433 h 183817"/>
                <a:gd name="connsiteX3" fmla="*/ 54938 w 258244"/>
                <a:gd name="connsiteY3" fmla="*/ 169070 h 183817"/>
                <a:gd name="connsiteX4" fmla="*/ 50176 w 258244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8114 w 256182"/>
                <a:gd name="connsiteY0" fmla="*/ 0 h 183817"/>
                <a:gd name="connsiteX1" fmla="*/ 120451 w 256182"/>
                <a:gd name="connsiteY1" fmla="*/ 64295 h 183817"/>
                <a:gd name="connsiteX2" fmla="*/ 256182 w 256182"/>
                <a:gd name="connsiteY2" fmla="*/ 21433 h 183817"/>
                <a:gd name="connsiteX3" fmla="*/ 52876 w 256182"/>
                <a:gd name="connsiteY3" fmla="*/ 169070 h 183817"/>
                <a:gd name="connsiteX4" fmla="*/ 48114 w 256182"/>
                <a:gd name="connsiteY4" fmla="*/ 0 h 183817"/>
                <a:gd name="connsiteX0" fmla="*/ 47302 w 267276"/>
                <a:gd name="connsiteY0" fmla="*/ 66674 h 236367"/>
                <a:gd name="connsiteX1" fmla="*/ 119639 w 267276"/>
                <a:gd name="connsiteY1" fmla="*/ 130969 h 236367"/>
                <a:gd name="connsiteX2" fmla="*/ 267276 w 267276"/>
                <a:gd name="connsiteY2" fmla="*/ 0 h 236367"/>
                <a:gd name="connsiteX3" fmla="*/ 52064 w 267276"/>
                <a:gd name="connsiteY3" fmla="*/ 235744 h 236367"/>
                <a:gd name="connsiteX4" fmla="*/ 47302 w 267276"/>
                <a:gd name="connsiteY4" fmla="*/ 66674 h 236367"/>
                <a:gd name="connsiteX0" fmla="*/ 47302 w 267276"/>
                <a:gd name="connsiteY0" fmla="*/ 66674 h 239892"/>
                <a:gd name="connsiteX1" fmla="*/ 119639 w 267276"/>
                <a:gd name="connsiteY1" fmla="*/ 130969 h 239892"/>
                <a:gd name="connsiteX2" fmla="*/ 267276 w 267276"/>
                <a:gd name="connsiteY2" fmla="*/ 0 h 239892"/>
                <a:gd name="connsiteX3" fmla="*/ 52064 w 267276"/>
                <a:gd name="connsiteY3" fmla="*/ 235744 h 239892"/>
                <a:gd name="connsiteX4" fmla="*/ 47302 w 267276"/>
                <a:gd name="connsiteY4" fmla="*/ 66674 h 239892"/>
                <a:gd name="connsiteX0" fmla="*/ 47370 w 267344"/>
                <a:gd name="connsiteY0" fmla="*/ 66674 h 247300"/>
                <a:gd name="connsiteX1" fmla="*/ 119707 w 267344"/>
                <a:gd name="connsiteY1" fmla="*/ 130969 h 247300"/>
                <a:gd name="connsiteX2" fmla="*/ 267344 w 267344"/>
                <a:gd name="connsiteY2" fmla="*/ 0 h 247300"/>
                <a:gd name="connsiteX3" fmla="*/ 52132 w 267344"/>
                <a:gd name="connsiteY3" fmla="*/ 235744 h 247300"/>
                <a:gd name="connsiteX4" fmla="*/ 47370 w 267344"/>
                <a:gd name="connsiteY4" fmla="*/ 66674 h 247300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66674 h 249285"/>
                <a:gd name="connsiteX1" fmla="*/ 123190 w 270827"/>
                <a:gd name="connsiteY1" fmla="*/ 130969 h 249285"/>
                <a:gd name="connsiteX2" fmla="*/ 270827 w 270827"/>
                <a:gd name="connsiteY2" fmla="*/ 0 h 249285"/>
                <a:gd name="connsiteX3" fmla="*/ 55615 w 270827"/>
                <a:gd name="connsiteY3" fmla="*/ 235744 h 249285"/>
                <a:gd name="connsiteX4" fmla="*/ 50853 w 270827"/>
                <a:gd name="connsiteY4" fmla="*/ 66674 h 249285"/>
                <a:gd name="connsiteX0" fmla="*/ 50853 w 270827"/>
                <a:gd name="connsiteY0" fmla="*/ 74352 h 256963"/>
                <a:gd name="connsiteX1" fmla="*/ 270827 w 270827"/>
                <a:gd name="connsiteY1" fmla="*/ 7678 h 256963"/>
                <a:gd name="connsiteX2" fmla="*/ 55615 w 270827"/>
                <a:gd name="connsiteY2" fmla="*/ 243422 h 256963"/>
                <a:gd name="connsiteX3" fmla="*/ 50853 w 270827"/>
                <a:gd name="connsiteY3" fmla="*/ 74352 h 256963"/>
                <a:gd name="connsiteX0" fmla="*/ 50853 w 270827"/>
                <a:gd name="connsiteY0" fmla="*/ 70077 h 252688"/>
                <a:gd name="connsiteX1" fmla="*/ 270827 w 270827"/>
                <a:gd name="connsiteY1" fmla="*/ 3403 h 252688"/>
                <a:gd name="connsiteX2" fmla="*/ 55615 w 270827"/>
                <a:gd name="connsiteY2" fmla="*/ 239147 h 252688"/>
                <a:gd name="connsiteX3" fmla="*/ 50853 w 270827"/>
                <a:gd name="connsiteY3" fmla="*/ 70077 h 252688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9285"/>
                <a:gd name="connsiteX1" fmla="*/ 270827 w 270827"/>
                <a:gd name="connsiteY1" fmla="*/ 0 h 249285"/>
                <a:gd name="connsiteX2" fmla="*/ 55615 w 270827"/>
                <a:gd name="connsiteY2" fmla="*/ 235744 h 249285"/>
                <a:gd name="connsiteX3" fmla="*/ 50853 w 270827"/>
                <a:gd name="connsiteY3" fmla="*/ 66674 h 249285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  <a:gd name="connsiteX0" fmla="*/ 50853 w 270827"/>
                <a:gd name="connsiteY0" fmla="*/ 66674 h 244487"/>
                <a:gd name="connsiteX1" fmla="*/ 270827 w 270827"/>
                <a:gd name="connsiteY1" fmla="*/ 0 h 244487"/>
                <a:gd name="connsiteX2" fmla="*/ 55615 w 270827"/>
                <a:gd name="connsiteY2" fmla="*/ 235744 h 244487"/>
                <a:gd name="connsiteX3" fmla="*/ 50853 w 270827"/>
                <a:gd name="connsiteY3" fmla="*/ 66674 h 24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827" h="244487">
                  <a:moveTo>
                    <a:pt x="50853" y="66674"/>
                  </a:moveTo>
                  <a:cubicBezTo>
                    <a:pt x="72435" y="129777"/>
                    <a:pt x="224789" y="105171"/>
                    <a:pt x="270827" y="0"/>
                  </a:cubicBezTo>
                  <a:cubicBezTo>
                    <a:pt x="255594" y="292101"/>
                    <a:pt x="73785" y="245767"/>
                    <a:pt x="55615" y="235744"/>
                  </a:cubicBezTo>
                  <a:cubicBezTo>
                    <a:pt x="6799" y="208817"/>
                    <a:pt x="-38047" y="106362"/>
                    <a:pt x="50853" y="66674"/>
                  </a:cubicBezTo>
                  <a:close/>
                </a:path>
              </a:pathLst>
            </a:custGeom>
            <a:solidFill>
              <a:srgbClr val="21091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CE4102-ED5D-096A-9B0F-47535DA0F3DA}"/>
              </a:ext>
            </a:extLst>
          </p:cNvPr>
          <p:cNvGrpSpPr/>
          <p:nvPr/>
        </p:nvGrpSpPr>
        <p:grpSpPr>
          <a:xfrm>
            <a:off x="13050668" y="7348686"/>
            <a:ext cx="784152" cy="684227"/>
            <a:chOff x="12480631" y="7671266"/>
            <a:chExt cx="784152" cy="684227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3E0782A-46C8-DFF9-8ACD-B1BFDD37B50F}"/>
                </a:ext>
              </a:extLst>
            </p:cNvPr>
            <p:cNvSpPr/>
            <p:nvPr/>
          </p:nvSpPr>
          <p:spPr>
            <a:xfrm>
              <a:off x="12673034" y="7706518"/>
              <a:ext cx="38099" cy="114300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19062"/>
                <a:gd name="connsiteY0" fmla="*/ 0 h 185737"/>
                <a:gd name="connsiteX1" fmla="*/ 119062 w 119062"/>
                <a:gd name="connsiteY1" fmla="*/ 185737 h 185737"/>
                <a:gd name="connsiteX0" fmla="*/ 0 w 14287"/>
                <a:gd name="connsiteY0" fmla="*/ 0 h 228600"/>
                <a:gd name="connsiteX1" fmla="*/ 14287 w 14287"/>
                <a:gd name="connsiteY1" fmla="*/ 228600 h 228600"/>
                <a:gd name="connsiteX0" fmla="*/ 0 w 16668"/>
                <a:gd name="connsiteY0" fmla="*/ 0 h 240506"/>
                <a:gd name="connsiteX1" fmla="*/ 16668 w 16668"/>
                <a:gd name="connsiteY1" fmla="*/ 240506 h 240506"/>
                <a:gd name="connsiteX0" fmla="*/ 0 w 21430"/>
                <a:gd name="connsiteY0" fmla="*/ 0 h 228600"/>
                <a:gd name="connsiteX1" fmla="*/ 21430 w 21430"/>
                <a:gd name="connsiteY1" fmla="*/ 228600 h 228600"/>
                <a:gd name="connsiteX0" fmla="*/ 0 w 38099"/>
                <a:gd name="connsiteY0" fmla="*/ 0 h 114300"/>
                <a:gd name="connsiteX1" fmla="*/ 38099 w 38099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99" h="114300">
                  <a:moveTo>
                    <a:pt x="0" y="0"/>
                  </a:moveTo>
                  <a:lnTo>
                    <a:pt x="38099" y="114300"/>
                  </a:lnTo>
                </a:path>
              </a:pathLst>
            </a:custGeom>
            <a:noFill/>
            <a:ln cap="rnd">
              <a:solidFill>
                <a:srgbClr val="F3AB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56BF4C25-6D1B-1477-37F0-3B79D9B48B87}"/>
                </a:ext>
              </a:extLst>
            </p:cNvPr>
            <p:cNvGrpSpPr/>
            <p:nvPr/>
          </p:nvGrpSpPr>
          <p:grpSpPr>
            <a:xfrm>
              <a:off x="12480631" y="7671266"/>
              <a:ext cx="784152" cy="684227"/>
              <a:chOff x="12480631" y="7671266"/>
              <a:chExt cx="784152" cy="684227"/>
            </a:xfrm>
          </p:grpSpPr>
          <p:sp>
            <p:nvSpPr>
              <p:cNvPr id="207" name="Rectangle 3043">
                <a:extLst>
                  <a:ext uri="{FF2B5EF4-FFF2-40B4-BE49-F238E27FC236}">
                    <a16:creationId xmlns:a16="http://schemas.microsoft.com/office/drawing/2014/main" id="{AF6E81F8-2B17-B219-52C2-31CD2E5E4979}"/>
                  </a:ext>
                </a:extLst>
              </p:cNvPr>
              <p:cNvSpPr/>
              <p:nvPr/>
            </p:nvSpPr>
            <p:spPr>
              <a:xfrm>
                <a:off x="12686532" y="7717849"/>
                <a:ext cx="246062" cy="106363"/>
              </a:xfrm>
              <a:custGeom>
                <a:avLst/>
                <a:gdLst>
                  <a:gd name="connsiteX0" fmla="*/ 0 w 281782"/>
                  <a:gd name="connsiteY0" fmla="*/ 0 h 137319"/>
                  <a:gd name="connsiteX1" fmla="*/ 281782 w 281782"/>
                  <a:gd name="connsiteY1" fmla="*/ 0 h 137319"/>
                  <a:gd name="connsiteX2" fmla="*/ 281782 w 281782"/>
                  <a:gd name="connsiteY2" fmla="*/ 137319 h 137319"/>
                  <a:gd name="connsiteX3" fmla="*/ 0 w 281782"/>
                  <a:gd name="connsiteY3" fmla="*/ 137319 h 137319"/>
                  <a:gd name="connsiteX4" fmla="*/ 0 w 281782"/>
                  <a:gd name="connsiteY4" fmla="*/ 0 h 137319"/>
                  <a:gd name="connsiteX0" fmla="*/ 83344 w 281782"/>
                  <a:gd name="connsiteY0" fmla="*/ 30956 h 137319"/>
                  <a:gd name="connsiteX1" fmla="*/ 281782 w 281782"/>
                  <a:gd name="connsiteY1" fmla="*/ 0 h 137319"/>
                  <a:gd name="connsiteX2" fmla="*/ 281782 w 281782"/>
                  <a:gd name="connsiteY2" fmla="*/ 137319 h 137319"/>
                  <a:gd name="connsiteX3" fmla="*/ 0 w 281782"/>
                  <a:gd name="connsiteY3" fmla="*/ 137319 h 137319"/>
                  <a:gd name="connsiteX4" fmla="*/ 83344 w 281782"/>
                  <a:gd name="connsiteY4" fmla="*/ 30956 h 137319"/>
                  <a:gd name="connsiteX0" fmla="*/ 83344 w 281782"/>
                  <a:gd name="connsiteY0" fmla="*/ 0 h 106363"/>
                  <a:gd name="connsiteX1" fmla="*/ 234157 w 281782"/>
                  <a:gd name="connsiteY1" fmla="*/ 11907 h 106363"/>
                  <a:gd name="connsiteX2" fmla="*/ 281782 w 281782"/>
                  <a:gd name="connsiteY2" fmla="*/ 106363 h 106363"/>
                  <a:gd name="connsiteX3" fmla="*/ 0 w 281782"/>
                  <a:gd name="connsiteY3" fmla="*/ 106363 h 106363"/>
                  <a:gd name="connsiteX4" fmla="*/ 83344 w 281782"/>
                  <a:gd name="connsiteY4" fmla="*/ 0 h 106363"/>
                  <a:gd name="connsiteX0" fmla="*/ 76201 w 281782"/>
                  <a:gd name="connsiteY0" fmla="*/ 0 h 106363"/>
                  <a:gd name="connsiteX1" fmla="*/ 234157 w 281782"/>
                  <a:gd name="connsiteY1" fmla="*/ 11907 h 106363"/>
                  <a:gd name="connsiteX2" fmla="*/ 281782 w 281782"/>
                  <a:gd name="connsiteY2" fmla="*/ 106363 h 106363"/>
                  <a:gd name="connsiteX3" fmla="*/ 0 w 281782"/>
                  <a:gd name="connsiteY3" fmla="*/ 106363 h 106363"/>
                  <a:gd name="connsiteX4" fmla="*/ 76201 w 281782"/>
                  <a:gd name="connsiteY4" fmla="*/ 0 h 106363"/>
                  <a:gd name="connsiteX0" fmla="*/ 0 w 205581"/>
                  <a:gd name="connsiteY0" fmla="*/ 0 h 125413"/>
                  <a:gd name="connsiteX1" fmla="*/ 157956 w 205581"/>
                  <a:gd name="connsiteY1" fmla="*/ 11907 h 125413"/>
                  <a:gd name="connsiteX2" fmla="*/ 205581 w 205581"/>
                  <a:gd name="connsiteY2" fmla="*/ 106363 h 125413"/>
                  <a:gd name="connsiteX3" fmla="*/ 14287 w 205581"/>
                  <a:gd name="connsiteY3" fmla="*/ 125413 h 125413"/>
                  <a:gd name="connsiteX4" fmla="*/ 0 w 205581"/>
                  <a:gd name="connsiteY4" fmla="*/ 0 h 125413"/>
                  <a:gd name="connsiteX0" fmla="*/ 0 w 222250"/>
                  <a:gd name="connsiteY0" fmla="*/ 0 h 123032"/>
                  <a:gd name="connsiteX1" fmla="*/ 174625 w 222250"/>
                  <a:gd name="connsiteY1" fmla="*/ 9526 h 123032"/>
                  <a:gd name="connsiteX2" fmla="*/ 222250 w 222250"/>
                  <a:gd name="connsiteY2" fmla="*/ 103982 h 123032"/>
                  <a:gd name="connsiteX3" fmla="*/ 30956 w 222250"/>
                  <a:gd name="connsiteY3" fmla="*/ 123032 h 123032"/>
                  <a:gd name="connsiteX4" fmla="*/ 0 w 222250"/>
                  <a:gd name="connsiteY4" fmla="*/ 0 h 123032"/>
                  <a:gd name="connsiteX0" fmla="*/ 0 w 246062"/>
                  <a:gd name="connsiteY0" fmla="*/ 0 h 123032"/>
                  <a:gd name="connsiteX1" fmla="*/ 174625 w 246062"/>
                  <a:gd name="connsiteY1" fmla="*/ 9526 h 123032"/>
                  <a:gd name="connsiteX2" fmla="*/ 246062 w 246062"/>
                  <a:gd name="connsiteY2" fmla="*/ 106363 h 123032"/>
                  <a:gd name="connsiteX3" fmla="*/ 30956 w 246062"/>
                  <a:gd name="connsiteY3" fmla="*/ 123032 h 123032"/>
                  <a:gd name="connsiteX4" fmla="*/ 0 w 246062"/>
                  <a:gd name="connsiteY4" fmla="*/ 0 h 123032"/>
                  <a:gd name="connsiteX0" fmla="*/ 0 w 246062"/>
                  <a:gd name="connsiteY0" fmla="*/ 0 h 106363"/>
                  <a:gd name="connsiteX1" fmla="*/ 174625 w 246062"/>
                  <a:gd name="connsiteY1" fmla="*/ 9526 h 106363"/>
                  <a:gd name="connsiteX2" fmla="*/ 246062 w 246062"/>
                  <a:gd name="connsiteY2" fmla="*/ 106363 h 106363"/>
                  <a:gd name="connsiteX3" fmla="*/ 23813 w 246062"/>
                  <a:gd name="connsiteY3" fmla="*/ 101601 h 106363"/>
                  <a:gd name="connsiteX4" fmla="*/ 0 w 246062"/>
                  <a:gd name="connsiteY4" fmla="*/ 0 h 106363"/>
                  <a:gd name="connsiteX0" fmla="*/ 0 w 246062"/>
                  <a:gd name="connsiteY0" fmla="*/ 0 h 106363"/>
                  <a:gd name="connsiteX1" fmla="*/ 191294 w 246062"/>
                  <a:gd name="connsiteY1" fmla="*/ 4764 h 106363"/>
                  <a:gd name="connsiteX2" fmla="*/ 246062 w 246062"/>
                  <a:gd name="connsiteY2" fmla="*/ 106363 h 106363"/>
                  <a:gd name="connsiteX3" fmla="*/ 23813 w 246062"/>
                  <a:gd name="connsiteY3" fmla="*/ 101601 h 106363"/>
                  <a:gd name="connsiteX4" fmla="*/ 0 w 246062"/>
                  <a:gd name="connsiteY4" fmla="*/ 0 h 106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062" h="106363">
                    <a:moveTo>
                      <a:pt x="0" y="0"/>
                    </a:moveTo>
                    <a:lnTo>
                      <a:pt x="191294" y="4764"/>
                    </a:lnTo>
                    <a:lnTo>
                      <a:pt x="246062" y="106363"/>
                    </a:lnTo>
                    <a:lnTo>
                      <a:pt x="23813" y="1016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89F3F254-A9CD-22A8-3DEE-C003708EB3C8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1F7173B5-CB30-3BBD-2182-9A5D6083576E}"/>
                    </a:ext>
                  </a:extLst>
                </p:cNvPr>
                <p:cNvSpPr/>
                <p:nvPr/>
              </p:nvSpPr>
              <p:spPr>
                <a:xfrm>
                  <a:off x="12489677" y="7847011"/>
                  <a:ext cx="119062" cy="185737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062" h="185737">
                      <a:moveTo>
                        <a:pt x="0" y="0"/>
                      </a:moveTo>
                      <a:lnTo>
                        <a:pt x="119062" y="185737"/>
                      </a:lnTo>
                    </a:path>
                  </a:pathLst>
                </a:custGeom>
                <a:noFill/>
                <a:ln cap="rnd">
                  <a:solidFill>
                    <a:srgbClr val="F8B56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630E534-C843-C1E9-D0AB-14FFB9675248}"/>
                    </a:ext>
                  </a:extLst>
                </p:cNvPr>
                <p:cNvSpPr/>
                <p:nvPr/>
              </p:nvSpPr>
              <p:spPr>
                <a:xfrm>
                  <a:off x="12999265" y="7868443"/>
                  <a:ext cx="50005" cy="252413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4287"/>
                    <a:gd name="connsiteY0" fmla="*/ 0 h 228600"/>
                    <a:gd name="connsiteX1" fmla="*/ 14287 w 14287"/>
                    <a:gd name="connsiteY1" fmla="*/ 228600 h 228600"/>
                    <a:gd name="connsiteX0" fmla="*/ 0 w 16668"/>
                    <a:gd name="connsiteY0" fmla="*/ 0 h 240506"/>
                    <a:gd name="connsiteX1" fmla="*/ 16668 w 16668"/>
                    <a:gd name="connsiteY1" fmla="*/ 240506 h 240506"/>
                    <a:gd name="connsiteX0" fmla="*/ 0 w 21430"/>
                    <a:gd name="connsiteY0" fmla="*/ 0 h 228600"/>
                    <a:gd name="connsiteX1" fmla="*/ 21430 w 21430"/>
                    <a:gd name="connsiteY1" fmla="*/ 228600 h 228600"/>
                    <a:gd name="connsiteX0" fmla="*/ 0 w 50005"/>
                    <a:gd name="connsiteY0" fmla="*/ 0 h 252413"/>
                    <a:gd name="connsiteX1" fmla="*/ 50005 w 50005"/>
                    <a:gd name="connsiteY1" fmla="*/ 252413 h 252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05" h="252413">
                      <a:moveTo>
                        <a:pt x="0" y="0"/>
                      </a:moveTo>
                      <a:lnTo>
                        <a:pt x="50005" y="252413"/>
                      </a:lnTo>
                    </a:path>
                  </a:pathLst>
                </a:custGeom>
                <a:noFill/>
                <a:ln cap="rnd">
                  <a:solidFill>
                    <a:srgbClr val="F8B56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2AFD9B75-9618-0267-06F6-59484CFAF87B}"/>
                    </a:ext>
                  </a:extLst>
                </p:cNvPr>
                <p:cNvSpPr/>
                <p:nvPr/>
              </p:nvSpPr>
              <p:spPr>
                <a:xfrm>
                  <a:off x="13222017" y="7854927"/>
                  <a:ext cx="26193" cy="247643"/>
                </a:xfrm>
                <a:custGeom>
                  <a:avLst/>
                  <a:gdLst>
                    <a:gd name="connsiteX0" fmla="*/ 0 w 114300"/>
                    <a:gd name="connsiteY0" fmla="*/ 0 h 164306"/>
                    <a:gd name="connsiteX1" fmla="*/ 114300 w 114300"/>
                    <a:gd name="connsiteY1" fmla="*/ 164306 h 164306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133350"/>
                    <a:gd name="connsiteY0" fmla="*/ 0 h 161925"/>
                    <a:gd name="connsiteX1" fmla="*/ 133350 w 133350"/>
                    <a:gd name="connsiteY1" fmla="*/ 161925 h 161925"/>
                    <a:gd name="connsiteX0" fmla="*/ 0 w 302418"/>
                    <a:gd name="connsiteY0" fmla="*/ 0 h 342900"/>
                    <a:gd name="connsiteX1" fmla="*/ 302418 w 302418"/>
                    <a:gd name="connsiteY1" fmla="*/ 342900 h 342900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19062"/>
                    <a:gd name="connsiteY0" fmla="*/ 0 h 185737"/>
                    <a:gd name="connsiteX1" fmla="*/ 119062 w 119062"/>
                    <a:gd name="connsiteY1" fmla="*/ 185737 h 185737"/>
                    <a:gd name="connsiteX0" fmla="*/ 0 w 14287"/>
                    <a:gd name="connsiteY0" fmla="*/ 0 h 228600"/>
                    <a:gd name="connsiteX1" fmla="*/ 14287 w 14287"/>
                    <a:gd name="connsiteY1" fmla="*/ 228600 h 228600"/>
                    <a:gd name="connsiteX0" fmla="*/ 0 w 16668"/>
                    <a:gd name="connsiteY0" fmla="*/ 0 h 240506"/>
                    <a:gd name="connsiteX1" fmla="*/ 16668 w 16668"/>
                    <a:gd name="connsiteY1" fmla="*/ 240506 h 240506"/>
                    <a:gd name="connsiteX0" fmla="*/ 0 w 21430"/>
                    <a:gd name="connsiteY0" fmla="*/ 0 h 228600"/>
                    <a:gd name="connsiteX1" fmla="*/ 21430 w 21430"/>
                    <a:gd name="connsiteY1" fmla="*/ 228600 h 228600"/>
                    <a:gd name="connsiteX0" fmla="*/ 0 w 38099"/>
                    <a:gd name="connsiteY0" fmla="*/ 0 h 114300"/>
                    <a:gd name="connsiteX1" fmla="*/ 38099 w 38099"/>
                    <a:gd name="connsiteY1" fmla="*/ 114300 h 114300"/>
                    <a:gd name="connsiteX0" fmla="*/ 33339 w 33339"/>
                    <a:gd name="connsiteY0" fmla="*/ 0 h 104775"/>
                    <a:gd name="connsiteX1" fmla="*/ 0 w 33339"/>
                    <a:gd name="connsiteY1" fmla="*/ 104775 h 104775"/>
                    <a:gd name="connsiteX0" fmla="*/ 0 w 9524"/>
                    <a:gd name="connsiteY0" fmla="*/ 0 h 159543"/>
                    <a:gd name="connsiteX1" fmla="*/ 9524 w 9524"/>
                    <a:gd name="connsiteY1" fmla="*/ 159543 h 159543"/>
                    <a:gd name="connsiteX0" fmla="*/ 0 w 27502"/>
                    <a:gd name="connsiteY0" fmla="*/ 0 h 15522"/>
                    <a:gd name="connsiteX1" fmla="*/ 27502 w 27502"/>
                    <a:gd name="connsiteY1" fmla="*/ 15522 h 155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7502" h="15522">
                      <a:moveTo>
                        <a:pt x="0" y="0"/>
                      </a:moveTo>
                      <a:lnTo>
                        <a:pt x="27502" y="15522"/>
                      </a:lnTo>
                    </a:path>
                  </a:pathLst>
                </a:custGeom>
                <a:noFill/>
                <a:ln cap="rnd">
                  <a:solidFill>
                    <a:srgbClr val="F3AB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3040">
                  <a:extLst>
                    <a:ext uri="{FF2B5EF4-FFF2-40B4-BE49-F238E27FC236}">
                      <a16:creationId xmlns:a16="http://schemas.microsoft.com/office/drawing/2014/main" id="{7ABE82F6-7CC4-B8EE-D3A2-1732FB47EBE3}"/>
                    </a:ext>
                  </a:extLst>
                </p:cNvPr>
                <p:cNvSpPr/>
                <p:nvPr/>
              </p:nvSpPr>
              <p:spPr>
                <a:xfrm>
                  <a:off x="12944578" y="7787958"/>
                  <a:ext cx="320205" cy="567535"/>
                </a:xfrm>
                <a:custGeom>
                  <a:avLst/>
                  <a:gdLst>
                    <a:gd name="connsiteX0" fmla="*/ 0 w 332216"/>
                    <a:gd name="connsiteY0" fmla="*/ 0 h 662220"/>
                    <a:gd name="connsiteX1" fmla="*/ 332216 w 332216"/>
                    <a:gd name="connsiteY1" fmla="*/ 0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0 w 332216"/>
                    <a:gd name="connsiteY0" fmla="*/ 0 h 662220"/>
                    <a:gd name="connsiteX1" fmla="*/ 177434 w 332216"/>
                    <a:gd name="connsiteY1" fmla="*/ 128587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0 w 332216"/>
                    <a:gd name="connsiteY0" fmla="*/ 0 h 662220"/>
                    <a:gd name="connsiteX1" fmla="*/ 289353 w 332216"/>
                    <a:gd name="connsiteY1" fmla="*/ 73818 h 662220"/>
                    <a:gd name="connsiteX2" fmla="*/ 332216 w 332216"/>
                    <a:gd name="connsiteY2" fmla="*/ 662220 h 662220"/>
                    <a:gd name="connsiteX3" fmla="*/ 0 w 332216"/>
                    <a:gd name="connsiteY3" fmla="*/ 662220 h 662220"/>
                    <a:gd name="connsiteX4" fmla="*/ 0 w 332216"/>
                    <a:gd name="connsiteY4" fmla="*/ 0 h 662220"/>
                    <a:gd name="connsiteX0" fmla="*/ 45244 w 332216"/>
                    <a:gd name="connsiteY0" fmla="*/ 0 h 671745"/>
                    <a:gd name="connsiteX1" fmla="*/ 289353 w 332216"/>
                    <a:gd name="connsiteY1" fmla="*/ 83343 h 671745"/>
                    <a:gd name="connsiteX2" fmla="*/ 332216 w 332216"/>
                    <a:gd name="connsiteY2" fmla="*/ 671745 h 671745"/>
                    <a:gd name="connsiteX3" fmla="*/ 0 w 332216"/>
                    <a:gd name="connsiteY3" fmla="*/ 671745 h 671745"/>
                    <a:gd name="connsiteX4" fmla="*/ 45244 w 332216"/>
                    <a:gd name="connsiteY4" fmla="*/ 0 h 671745"/>
                    <a:gd name="connsiteX0" fmla="*/ 45244 w 332216"/>
                    <a:gd name="connsiteY0" fmla="*/ 0 h 671745"/>
                    <a:gd name="connsiteX1" fmla="*/ 289353 w 332216"/>
                    <a:gd name="connsiteY1" fmla="*/ 83343 h 671745"/>
                    <a:gd name="connsiteX2" fmla="*/ 332216 w 332216"/>
                    <a:gd name="connsiteY2" fmla="*/ 671745 h 671745"/>
                    <a:gd name="connsiteX3" fmla="*/ 0 w 332216"/>
                    <a:gd name="connsiteY3" fmla="*/ 671745 h 671745"/>
                    <a:gd name="connsiteX4" fmla="*/ 23812 w 332216"/>
                    <a:gd name="connsiteY4" fmla="*/ 35953 h 671745"/>
                    <a:gd name="connsiteX5" fmla="*/ 45244 w 332216"/>
                    <a:gd name="connsiteY5" fmla="*/ 0 h 671745"/>
                    <a:gd name="connsiteX0" fmla="*/ 22603 w 309575"/>
                    <a:gd name="connsiteY0" fmla="*/ 0 h 671745"/>
                    <a:gd name="connsiteX1" fmla="*/ 266712 w 309575"/>
                    <a:gd name="connsiteY1" fmla="*/ 83343 h 671745"/>
                    <a:gd name="connsiteX2" fmla="*/ 309575 w 309575"/>
                    <a:gd name="connsiteY2" fmla="*/ 671745 h 671745"/>
                    <a:gd name="connsiteX3" fmla="*/ 82134 w 309575"/>
                    <a:gd name="connsiteY3" fmla="*/ 459814 h 671745"/>
                    <a:gd name="connsiteX4" fmla="*/ 1171 w 309575"/>
                    <a:gd name="connsiteY4" fmla="*/ 35953 h 671745"/>
                    <a:gd name="connsiteX5" fmla="*/ 22603 w 309575"/>
                    <a:gd name="connsiteY5" fmla="*/ 0 h 671745"/>
                    <a:gd name="connsiteX0" fmla="*/ 22603 w 278618"/>
                    <a:gd name="connsiteY0" fmla="*/ 0 h 459814"/>
                    <a:gd name="connsiteX1" fmla="*/ 266712 w 278618"/>
                    <a:gd name="connsiteY1" fmla="*/ 83343 h 459814"/>
                    <a:gd name="connsiteX2" fmla="*/ 278618 w 278618"/>
                    <a:gd name="connsiteY2" fmla="*/ 321701 h 459814"/>
                    <a:gd name="connsiteX3" fmla="*/ 82134 w 278618"/>
                    <a:gd name="connsiteY3" fmla="*/ 459814 h 459814"/>
                    <a:gd name="connsiteX4" fmla="*/ 1171 w 278618"/>
                    <a:gd name="connsiteY4" fmla="*/ 35953 h 459814"/>
                    <a:gd name="connsiteX5" fmla="*/ 22603 w 278618"/>
                    <a:gd name="connsiteY5" fmla="*/ 0 h 459814"/>
                    <a:gd name="connsiteX0" fmla="*/ 22603 w 309574"/>
                    <a:gd name="connsiteY0" fmla="*/ 0 h 490770"/>
                    <a:gd name="connsiteX1" fmla="*/ 266712 w 309574"/>
                    <a:gd name="connsiteY1" fmla="*/ 83343 h 490770"/>
                    <a:gd name="connsiteX2" fmla="*/ 309574 w 309574"/>
                    <a:gd name="connsiteY2" fmla="*/ 490770 h 490770"/>
                    <a:gd name="connsiteX3" fmla="*/ 82134 w 309574"/>
                    <a:gd name="connsiteY3" fmla="*/ 459814 h 490770"/>
                    <a:gd name="connsiteX4" fmla="*/ 1171 w 309574"/>
                    <a:gd name="connsiteY4" fmla="*/ 35953 h 490770"/>
                    <a:gd name="connsiteX5" fmla="*/ 22603 w 309574"/>
                    <a:gd name="connsiteY5" fmla="*/ 0 h 490770"/>
                    <a:gd name="connsiteX0" fmla="*/ 22603 w 309574"/>
                    <a:gd name="connsiteY0" fmla="*/ 0 h 522543"/>
                    <a:gd name="connsiteX1" fmla="*/ 266712 w 309574"/>
                    <a:gd name="connsiteY1" fmla="*/ 83343 h 522543"/>
                    <a:gd name="connsiteX2" fmla="*/ 309574 w 309574"/>
                    <a:gd name="connsiteY2" fmla="*/ 490770 h 522543"/>
                    <a:gd name="connsiteX3" fmla="*/ 82134 w 309574"/>
                    <a:gd name="connsiteY3" fmla="*/ 459814 h 522543"/>
                    <a:gd name="connsiteX4" fmla="*/ 1171 w 309574"/>
                    <a:gd name="connsiteY4" fmla="*/ 35953 h 522543"/>
                    <a:gd name="connsiteX5" fmla="*/ 22603 w 309574"/>
                    <a:gd name="connsiteY5" fmla="*/ 0 h 522543"/>
                    <a:gd name="connsiteX0" fmla="*/ 22603 w 309574"/>
                    <a:gd name="connsiteY0" fmla="*/ 0 h 532562"/>
                    <a:gd name="connsiteX1" fmla="*/ 266712 w 309574"/>
                    <a:gd name="connsiteY1" fmla="*/ 83343 h 532562"/>
                    <a:gd name="connsiteX2" fmla="*/ 309574 w 309574"/>
                    <a:gd name="connsiteY2" fmla="*/ 490770 h 532562"/>
                    <a:gd name="connsiteX3" fmla="*/ 82134 w 309574"/>
                    <a:gd name="connsiteY3" fmla="*/ 459814 h 532562"/>
                    <a:gd name="connsiteX4" fmla="*/ 1171 w 309574"/>
                    <a:gd name="connsiteY4" fmla="*/ 35953 h 532562"/>
                    <a:gd name="connsiteX5" fmla="*/ 22603 w 309574"/>
                    <a:gd name="connsiteY5" fmla="*/ 0 h 532562"/>
                    <a:gd name="connsiteX0" fmla="*/ 32147 w 319118"/>
                    <a:gd name="connsiteY0" fmla="*/ 0 h 532562"/>
                    <a:gd name="connsiteX1" fmla="*/ 276256 w 319118"/>
                    <a:gd name="connsiteY1" fmla="*/ 83343 h 532562"/>
                    <a:gd name="connsiteX2" fmla="*/ 319118 w 319118"/>
                    <a:gd name="connsiteY2" fmla="*/ 490770 h 532562"/>
                    <a:gd name="connsiteX3" fmla="*/ 91678 w 319118"/>
                    <a:gd name="connsiteY3" fmla="*/ 459814 h 532562"/>
                    <a:gd name="connsiteX4" fmla="*/ 10715 w 319118"/>
                    <a:gd name="connsiteY4" fmla="*/ 35953 h 532562"/>
                    <a:gd name="connsiteX5" fmla="*/ 32147 w 319118"/>
                    <a:gd name="connsiteY5" fmla="*/ 0 h 532562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3439"/>
                    <a:gd name="connsiteX1" fmla="*/ 277343 w 320205"/>
                    <a:gd name="connsiteY1" fmla="*/ 84220 h 533439"/>
                    <a:gd name="connsiteX2" fmla="*/ 320205 w 320205"/>
                    <a:gd name="connsiteY2" fmla="*/ 491647 h 533439"/>
                    <a:gd name="connsiteX3" fmla="*/ 92765 w 320205"/>
                    <a:gd name="connsiteY3" fmla="*/ 460691 h 533439"/>
                    <a:gd name="connsiteX4" fmla="*/ 11802 w 320205"/>
                    <a:gd name="connsiteY4" fmla="*/ 36830 h 533439"/>
                    <a:gd name="connsiteX5" fmla="*/ 33234 w 320205"/>
                    <a:gd name="connsiteY5" fmla="*/ 877 h 533439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11802 w 320205"/>
                    <a:gd name="connsiteY4" fmla="*/ 36830 h 532046"/>
                    <a:gd name="connsiteX5" fmla="*/ 33234 w 320205"/>
                    <a:gd name="connsiteY5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4191 w 320205"/>
                    <a:gd name="connsiteY4" fmla="*/ 98742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1810 w 320205"/>
                    <a:gd name="connsiteY4" fmla="*/ 101123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32046"/>
                    <a:gd name="connsiteX1" fmla="*/ 277343 w 320205"/>
                    <a:gd name="connsiteY1" fmla="*/ 84220 h 532046"/>
                    <a:gd name="connsiteX2" fmla="*/ 320205 w 320205"/>
                    <a:gd name="connsiteY2" fmla="*/ 491647 h 532046"/>
                    <a:gd name="connsiteX3" fmla="*/ 123722 w 320205"/>
                    <a:gd name="connsiteY3" fmla="*/ 455928 h 532046"/>
                    <a:gd name="connsiteX4" fmla="*/ 61810 w 320205"/>
                    <a:gd name="connsiteY4" fmla="*/ 101123 h 532046"/>
                    <a:gd name="connsiteX5" fmla="*/ 11802 w 320205"/>
                    <a:gd name="connsiteY5" fmla="*/ 36830 h 532046"/>
                    <a:gd name="connsiteX6" fmla="*/ 33234 w 320205"/>
                    <a:gd name="connsiteY6" fmla="*/ 877 h 532046"/>
                    <a:gd name="connsiteX0" fmla="*/ 33234 w 320205"/>
                    <a:gd name="connsiteY0" fmla="*/ 877 h 552123"/>
                    <a:gd name="connsiteX1" fmla="*/ 277343 w 320205"/>
                    <a:gd name="connsiteY1" fmla="*/ 84220 h 552123"/>
                    <a:gd name="connsiteX2" fmla="*/ 320205 w 320205"/>
                    <a:gd name="connsiteY2" fmla="*/ 491647 h 552123"/>
                    <a:gd name="connsiteX3" fmla="*/ 123722 w 320205"/>
                    <a:gd name="connsiteY3" fmla="*/ 455928 h 552123"/>
                    <a:gd name="connsiteX4" fmla="*/ 61810 w 320205"/>
                    <a:gd name="connsiteY4" fmla="*/ 101123 h 552123"/>
                    <a:gd name="connsiteX5" fmla="*/ 11802 w 320205"/>
                    <a:gd name="connsiteY5" fmla="*/ 36830 h 552123"/>
                    <a:gd name="connsiteX6" fmla="*/ 33234 w 320205"/>
                    <a:gd name="connsiteY6" fmla="*/ 877 h 552123"/>
                    <a:gd name="connsiteX0" fmla="*/ 33234 w 320205"/>
                    <a:gd name="connsiteY0" fmla="*/ 877 h 567535"/>
                    <a:gd name="connsiteX1" fmla="*/ 277343 w 320205"/>
                    <a:gd name="connsiteY1" fmla="*/ 84220 h 567535"/>
                    <a:gd name="connsiteX2" fmla="*/ 320205 w 320205"/>
                    <a:gd name="connsiteY2" fmla="*/ 491647 h 567535"/>
                    <a:gd name="connsiteX3" fmla="*/ 123722 w 320205"/>
                    <a:gd name="connsiteY3" fmla="*/ 455928 h 567535"/>
                    <a:gd name="connsiteX4" fmla="*/ 61810 w 320205"/>
                    <a:gd name="connsiteY4" fmla="*/ 101123 h 567535"/>
                    <a:gd name="connsiteX5" fmla="*/ 11802 w 320205"/>
                    <a:gd name="connsiteY5" fmla="*/ 36830 h 567535"/>
                    <a:gd name="connsiteX6" fmla="*/ 33234 w 320205"/>
                    <a:gd name="connsiteY6" fmla="*/ 877 h 56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0205" h="567535">
                      <a:moveTo>
                        <a:pt x="33234" y="877"/>
                      </a:moveTo>
                      <a:cubicBezTo>
                        <a:pt x="195566" y="42945"/>
                        <a:pt x="226929" y="130257"/>
                        <a:pt x="277343" y="84220"/>
                      </a:cubicBezTo>
                      <a:lnTo>
                        <a:pt x="320205" y="491647"/>
                      </a:lnTo>
                      <a:cubicBezTo>
                        <a:pt x="294398" y="619440"/>
                        <a:pt x="116191" y="571022"/>
                        <a:pt x="123722" y="455928"/>
                      </a:cubicBezTo>
                      <a:cubicBezTo>
                        <a:pt x="102087" y="367029"/>
                        <a:pt x="85225" y="192404"/>
                        <a:pt x="61810" y="101123"/>
                      </a:cubicBezTo>
                      <a:cubicBezTo>
                        <a:pt x="57444" y="31273"/>
                        <a:pt x="18946" y="53538"/>
                        <a:pt x="11802" y="36830"/>
                      </a:cubicBezTo>
                      <a:cubicBezTo>
                        <a:pt x="-19154" y="10558"/>
                        <a:pt x="18946" y="-3808"/>
                        <a:pt x="33234" y="877"/>
                      </a:cubicBez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3041">
                  <a:extLst>
                    <a:ext uri="{FF2B5EF4-FFF2-40B4-BE49-F238E27FC236}">
                      <a16:creationId xmlns:a16="http://schemas.microsoft.com/office/drawing/2014/main" id="{B56159BC-FC41-6E4F-B59A-EECA709CA636}"/>
                    </a:ext>
                  </a:extLst>
                </p:cNvPr>
                <p:cNvSpPr/>
                <p:nvPr/>
              </p:nvSpPr>
              <p:spPr>
                <a:xfrm>
                  <a:off x="12496801" y="7827645"/>
                  <a:ext cx="554832" cy="348865"/>
                </a:xfrm>
                <a:custGeom>
                  <a:avLst/>
                  <a:gdLst>
                    <a:gd name="connsiteX0" fmla="*/ 0 w 545307"/>
                    <a:gd name="connsiteY0" fmla="*/ 0 h 341005"/>
                    <a:gd name="connsiteX1" fmla="*/ 545307 w 545307"/>
                    <a:gd name="connsiteY1" fmla="*/ 0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0 w 545307"/>
                    <a:gd name="connsiteY0" fmla="*/ 0 h 341005"/>
                    <a:gd name="connsiteX1" fmla="*/ 504826 w 545307"/>
                    <a:gd name="connsiteY1" fmla="*/ 250031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0 w 545307"/>
                    <a:gd name="connsiteY0" fmla="*/ 0 h 341005"/>
                    <a:gd name="connsiteX1" fmla="*/ 502445 w 545307"/>
                    <a:gd name="connsiteY1" fmla="*/ 57150 h 341005"/>
                    <a:gd name="connsiteX2" fmla="*/ 545307 w 545307"/>
                    <a:gd name="connsiteY2" fmla="*/ 341005 h 341005"/>
                    <a:gd name="connsiteX3" fmla="*/ 0 w 545307"/>
                    <a:gd name="connsiteY3" fmla="*/ 341005 h 341005"/>
                    <a:gd name="connsiteX4" fmla="*/ 0 w 545307"/>
                    <a:gd name="connsiteY4" fmla="*/ 0 h 341005"/>
                    <a:gd name="connsiteX0" fmla="*/ 7144 w 545307"/>
                    <a:gd name="connsiteY0" fmla="*/ 0 h 331480"/>
                    <a:gd name="connsiteX1" fmla="*/ 502445 w 545307"/>
                    <a:gd name="connsiteY1" fmla="*/ 47625 h 331480"/>
                    <a:gd name="connsiteX2" fmla="*/ 545307 w 545307"/>
                    <a:gd name="connsiteY2" fmla="*/ 331480 h 331480"/>
                    <a:gd name="connsiteX3" fmla="*/ 0 w 545307"/>
                    <a:gd name="connsiteY3" fmla="*/ 331480 h 331480"/>
                    <a:gd name="connsiteX4" fmla="*/ 7144 w 545307"/>
                    <a:gd name="connsiteY4" fmla="*/ 0 h 331480"/>
                    <a:gd name="connsiteX0" fmla="*/ 7144 w 545307"/>
                    <a:gd name="connsiteY0" fmla="*/ 15351 h 346831"/>
                    <a:gd name="connsiteX1" fmla="*/ 502445 w 545307"/>
                    <a:gd name="connsiteY1" fmla="*/ 62976 h 346831"/>
                    <a:gd name="connsiteX2" fmla="*/ 545307 w 545307"/>
                    <a:gd name="connsiteY2" fmla="*/ 346831 h 346831"/>
                    <a:gd name="connsiteX3" fmla="*/ 0 w 545307"/>
                    <a:gd name="connsiteY3" fmla="*/ 346831 h 346831"/>
                    <a:gd name="connsiteX4" fmla="*/ 7144 w 545307"/>
                    <a:gd name="connsiteY4" fmla="*/ 15351 h 346831"/>
                    <a:gd name="connsiteX0" fmla="*/ 7144 w 545307"/>
                    <a:gd name="connsiteY0" fmla="*/ 15669 h 347149"/>
                    <a:gd name="connsiteX1" fmla="*/ 502445 w 545307"/>
                    <a:gd name="connsiteY1" fmla="*/ 60912 h 347149"/>
                    <a:gd name="connsiteX2" fmla="*/ 545307 w 545307"/>
                    <a:gd name="connsiteY2" fmla="*/ 347149 h 347149"/>
                    <a:gd name="connsiteX3" fmla="*/ 0 w 545307"/>
                    <a:gd name="connsiteY3" fmla="*/ 347149 h 347149"/>
                    <a:gd name="connsiteX4" fmla="*/ 7144 w 545307"/>
                    <a:gd name="connsiteY4" fmla="*/ 15669 h 347149"/>
                    <a:gd name="connsiteX0" fmla="*/ 7144 w 545307"/>
                    <a:gd name="connsiteY0" fmla="*/ 8907 h 340387"/>
                    <a:gd name="connsiteX1" fmla="*/ 502445 w 545307"/>
                    <a:gd name="connsiteY1" fmla="*/ 54150 h 340387"/>
                    <a:gd name="connsiteX2" fmla="*/ 545307 w 545307"/>
                    <a:gd name="connsiteY2" fmla="*/ 340387 h 340387"/>
                    <a:gd name="connsiteX3" fmla="*/ 0 w 545307"/>
                    <a:gd name="connsiteY3" fmla="*/ 340387 h 340387"/>
                    <a:gd name="connsiteX4" fmla="*/ 7144 w 545307"/>
                    <a:gd name="connsiteY4" fmla="*/ 8907 h 340387"/>
                    <a:gd name="connsiteX0" fmla="*/ 7144 w 545307"/>
                    <a:gd name="connsiteY0" fmla="*/ 8605 h 340085"/>
                    <a:gd name="connsiteX1" fmla="*/ 502445 w 545307"/>
                    <a:gd name="connsiteY1" fmla="*/ 53848 h 340085"/>
                    <a:gd name="connsiteX2" fmla="*/ 545307 w 545307"/>
                    <a:gd name="connsiteY2" fmla="*/ 340085 h 340085"/>
                    <a:gd name="connsiteX3" fmla="*/ 0 w 545307"/>
                    <a:gd name="connsiteY3" fmla="*/ 340085 h 340085"/>
                    <a:gd name="connsiteX4" fmla="*/ 7144 w 545307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8605 h 340085"/>
                    <a:gd name="connsiteX1" fmla="*/ 502445 w 561976"/>
                    <a:gd name="connsiteY1" fmla="*/ 53848 h 340085"/>
                    <a:gd name="connsiteX2" fmla="*/ 561976 w 561976"/>
                    <a:gd name="connsiteY2" fmla="*/ 340085 h 340085"/>
                    <a:gd name="connsiteX3" fmla="*/ 0 w 561976"/>
                    <a:gd name="connsiteY3" fmla="*/ 340085 h 340085"/>
                    <a:gd name="connsiteX4" fmla="*/ 7144 w 561976"/>
                    <a:gd name="connsiteY4" fmla="*/ 8605 h 340085"/>
                    <a:gd name="connsiteX0" fmla="*/ 7144 w 561976"/>
                    <a:gd name="connsiteY0" fmla="*/ 16893 h 348373"/>
                    <a:gd name="connsiteX1" fmla="*/ 502445 w 561976"/>
                    <a:gd name="connsiteY1" fmla="*/ 62136 h 348373"/>
                    <a:gd name="connsiteX2" fmla="*/ 561976 w 561976"/>
                    <a:gd name="connsiteY2" fmla="*/ 348373 h 348373"/>
                    <a:gd name="connsiteX3" fmla="*/ 0 w 561976"/>
                    <a:gd name="connsiteY3" fmla="*/ 348373 h 348373"/>
                    <a:gd name="connsiteX4" fmla="*/ 7144 w 561976"/>
                    <a:gd name="connsiteY4" fmla="*/ 16893 h 348373"/>
                    <a:gd name="connsiteX0" fmla="*/ 0 w 554832"/>
                    <a:gd name="connsiteY0" fmla="*/ 16893 h 348373"/>
                    <a:gd name="connsiteX1" fmla="*/ 495301 w 554832"/>
                    <a:gd name="connsiteY1" fmla="*/ 62136 h 348373"/>
                    <a:gd name="connsiteX2" fmla="*/ 554832 w 554832"/>
                    <a:gd name="connsiteY2" fmla="*/ 348373 h 348373"/>
                    <a:gd name="connsiteX3" fmla="*/ 180974 w 554832"/>
                    <a:gd name="connsiteY3" fmla="*/ 312655 h 348373"/>
                    <a:gd name="connsiteX4" fmla="*/ 0 w 554832"/>
                    <a:gd name="connsiteY4" fmla="*/ 16893 h 348373"/>
                    <a:gd name="connsiteX0" fmla="*/ 0 w 554832"/>
                    <a:gd name="connsiteY0" fmla="*/ 16893 h 348373"/>
                    <a:gd name="connsiteX1" fmla="*/ 495301 w 554832"/>
                    <a:gd name="connsiteY1" fmla="*/ 62136 h 348373"/>
                    <a:gd name="connsiteX2" fmla="*/ 554832 w 554832"/>
                    <a:gd name="connsiteY2" fmla="*/ 348373 h 348373"/>
                    <a:gd name="connsiteX3" fmla="*/ 166687 w 554832"/>
                    <a:gd name="connsiteY3" fmla="*/ 312655 h 348373"/>
                    <a:gd name="connsiteX4" fmla="*/ 0 w 554832"/>
                    <a:gd name="connsiteY4" fmla="*/ 16893 h 348373"/>
                    <a:gd name="connsiteX0" fmla="*/ 0 w 554832"/>
                    <a:gd name="connsiteY0" fmla="*/ 17061 h 348541"/>
                    <a:gd name="connsiteX1" fmla="*/ 502445 w 554832"/>
                    <a:gd name="connsiteY1" fmla="*/ 59923 h 348541"/>
                    <a:gd name="connsiteX2" fmla="*/ 554832 w 554832"/>
                    <a:gd name="connsiteY2" fmla="*/ 348541 h 348541"/>
                    <a:gd name="connsiteX3" fmla="*/ 166687 w 554832"/>
                    <a:gd name="connsiteY3" fmla="*/ 312823 h 348541"/>
                    <a:gd name="connsiteX4" fmla="*/ 0 w 554832"/>
                    <a:gd name="connsiteY4" fmla="*/ 17061 h 348541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  <a:gd name="connsiteX0" fmla="*/ 0 w 554832"/>
                    <a:gd name="connsiteY0" fmla="*/ 17385 h 348865"/>
                    <a:gd name="connsiteX1" fmla="*/ 502445 w 554832"/>
                    <a:gd name="connsiteY1" fmla="*/ 60247 h 348865"/>
                    <a:gd name="connsiteX2" fmla="*/ 554832 w 554832"/>
                    <a:gd name="connsiteY2" fmla="*/ 348865 h 348865"/>
                    <a:gd name="connsiteX3" fmla="*/ 166687 w 554832"/>
                    <a:gd name="connsiteY3" fmla="*/ 313147 h 348865"/>
                    <a:gd name="connsiteX4" fmla="*/ 0 w 554832"/>
                    <a:gd name="connsiteY4" fmla="*/ 17385 h 348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4832" h="348865">
                      <a:moveTo>
                        <a:pt x="0" y="17385"/>
                      </a:moveTo>
                      <a:cubicBezTo>
                        <a:pt x="393700" y="-57228"/>
                        <a:pt x="446882" y="137240"/>
                        <a:pt x="502445" y="60247"/>
                      </a:cubicBezTo>
                      <a:cubicBezTo>
                        <a:pt x="517527" y="158040"/>
                        <a:pt x="537370" y="262978"/>
                        <a:pt x="554832" y="348865"/>
                      </a:cubicBezTo>
                      <a:lnTo>
                        <a:pt x="166687" y="313147"/>
                      </a:lnTo>
                      <a:lnTo>
                        <a:pt x="0" y="17385"/>
                      </a:lnTo>
                      <a:close/>
                    </a:path>
                  </a:pathLst>
                </a:custGeom>
                <a:solidFill>
                  <a:srgbClr val="F8B56C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C1925E53-8BE6-18FB-4775-D576D594A583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48561" cy="252386"/>
                  <a:chOff x="12480631" y="7671266"/>
                  <a:chExt cx="748561" cy="252386"/>
                </a:xfrm>
              </p:grpSpPr>
              <p:grpSp>
                <p:nvGrpSpPr>
                  <p:cNvPr id="215" name="Group 214">
                    <a:extLst>
                      <a:ext uri="{FF2B5EF4-FFF2-40B4-BE49-F238E27FC236}">
                        <a16:creationId xmlns:a16="http://schemas.microsoft.com/office/drawing/2014/main" id="{6B0622CF-1E11-CB38-A3F8-25192BA01A2D}"/>
                      </a:ext>
                    </a:extLst>
                  </p:cNvPr>
                  <p:cNvGrpSpPr/>
                  <p:nvPr/>
                </p:nvGrpSpPr>
                <p:grpSpPr>
                  <a:xfrm>
                    <a:off x="12482727" y="7672148"/>
                    <a:ext cx="739177" cy="236109"/>
                    <a:chOff x="12482727" y="7672148"/>
                    <a:chExt cx="739177" cy="236109"/>
                  </a:xfrm>
                </p:grpSpPr>
                <p:sp>
                  <p:nvSpPr>
                    <p:cNvPr id="229" name="Rectangle 3028">
                      <a:extLst>
                        <a:ext uri="{FF2B5EF4-FFF2-40B4-BE49-F238E27FC236}">
                          <a16:creationId xmlns:a16="http://schemas.microsoft.com/office/drawing/2014/main" id="{B2B74803-1CB0-C177-BCB9-921176332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74607" y="7672148"/>
                      <a:ext cx="547297" cy="200613"/>
                    </a:xfrm>
                    <a:custGeom>
                      <a:avLst/>
                      <a:gdLst>
                        <a:gd name="connsiteX0" fmla="*/ 0 w 568812"/>
                        <a:gd name="connsiteY0" fmla="*/ 0 h 259906"/>
                        <a:gd name="connsiteX1" fmla="*/ 568812 w 568812"/>
                        <a:gd name="connsiteY1" fmla="*/ 0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454512 w 568812"/>
                        <a:gd name="connsiteY1" fmla="*/ 161925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540237 w 568812"/>
                        <a:gd name="connsiteY1" fmla="*/ 185738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35719 w 568812"/>
                        <a:gd name="connsiteY0" fmla="*/ 0 h 217044"/>
                        <a:gd name="connsiteX1" fmla="*/ 540237 w 568812"/>
                        <a:gd name="connsiteY1" fmla="*/ 142876 h 217044"/>
                        <a:gd name="connsiteX2" fmla="*/ 568812 w 568812"/>
                        <a:gd name="connsiteY2" fmla="*/ 217044 h 217044"/>
                        <a:gd name="connsiteX3" fmla="*/ 0 w 568812"/>
                        <a:gd name="connsiteY3" fmla="*/ 217044 h 217044"/>
                        <a:gd name="connsiteX4" fmla="*/ 35719 w 568812"/>
                        <a:gd name="connsiteY4" fmla="*/ 0 h 217044"/>
                        <a:gd name="connsiteX0" fmla="*/ 42862 w 568812"/>
                        <a:gd name="connsiteY0" fmla="*/ 0 h 221806"/>
                        <a:gd name="connsiteX1" fmla="*/ 540237 w 568812"/>
                        <a:gd name="connsiteY1" fmla="*/ 147638 h 221806"/>
                        <a:gd name="connsiteX2" fmla="*/ 568812 w 568812"/>
                        <a:gd name="connsiteY2" fmla="*/ 221806 h 221806"/>
                        <a:gd name="connsiteX3" fmla="*/ 0 w 568812"/>
                        <a:gd name="connsiteY3" fmla="*/ 221806 h 221806"/>
                        <a:gd name="connsiteX4" fmla="*/ 42862 w 568812"/>
                        <a:gd name="connsiteY4" fmla="*/ 0 h 221806"/>
                        <a:gd name="connsiteX0" fmla="*/ 42862 w 568812"/>
                        <a:gd name="connsiteY0" fmla="*/ 4927 h 226733"/>
                        <a:gd name="connsiteX1" fmla="*/ 540237 w 568812"/>
                        <a:gd name="connsiteY1" fmla="*/ 152565 h 226733"/>
                        <a:gd name="connsiteX2" fmla="*/ 568812 w 568812"/>
                        <a:gd name="connsiteY2" fmla="*/ 226733 h 226733"/>
                        <a:gd name="connsiteX3" fmla="*/ 0 w 568812"/>
                        <a:gd name="connsiteY3" fmla="*/ 226733 h 226733"/>
                        <a:gd name="connsiteX4" fmla="*/ 42862 w 568812"/>
                        <a:gd name="connsiteY4" fmla="*/ 4927 h 226733"/>
                        <a:gd name="connsiteX0" fmla="*/ 42862 w 568812"/>
                        <a:gd name="connsiteY0" fmla="*/ 5000 h 226806"/>
                        <a:gd name="connsiteX1" fmla="*/ 540237 w 568812"/>
                        <a:gd name="connsiteY1" fmla="*/ 152638 h 226806"/>
                        <a:gd name="connsiteX2" fmla="*/ 568812 w 568812"/>
                        <a:gd name="connsiteY2" fmla="*/ 226806 h 226806"/>
                        <a:gd name="connsiteX3" fmla="*/ 0 w 568812"/>
                        <a:gd name="connsiteY3" fmla="*/ 226806 h 226806"/>
                        <a:gd name="connsiteX4" fmla="*/ 42862 w 568812"/>
                        <a:gd name="connsiteY4" fmla="*/ 5000 h 226806"/>
                        <a:gd name="connsiteX0" fmla="*/ 42862 w 540237"/>
                        <a:gd name="connsiteY0" fmla="*/ 5000 h 226806"/>
                        <a:gd name="connsiteX1" fmla="*/ 540237 w 540237"/>
                        <a:gd name="connsiteY1" fmla="*/ 152638 h 226806"/>
                        <a:gd name="connsiteX2" fmla="*/ 521187 w 540237"/>
                        <a:gd name="connsiteY2" fmla="*/ 198231 h 226806"/>
                        <a:gd name="connsiteX3" fmla="*/ 0 w 540237"/>
                        <a:gd name="connsiteY3" fmla="*/ 226806 h 226806"/>
                        <a:gd name="connsiteX4" fmla="*/ 42862 w 540237"/>
                        <a:gd name="connsiteY4" fmla="*/ 5000 h 226806"/>
                        <a:gd name="connsiteX0" fmla="*/ 23812 w 521187"/>
                        <a:gd name="connsiteY0" fmla="*/ 5000 h 198231"/>
                        <a:gd name="connsiteX1" fmla="*/ 521187 w 521187"/>
                        <a:gd name="connsiteY1" fmla="*/ 152638 h 198231"/>
                        <a:gd name="connsiteX2" fmla="*/ 502137 w 521187"/>
                        <a:gd name="connsiteY2" fmla="*/ 198231 h 198231"/>
                        <a:gd name="connsiteX3" fmla="*/ 0 w 521187"/>
                        <a:gd name="connsiteY3" fmla="*/ 57737 h 198231"/>
                        <a:gd name="connsiteX4" fmla="*/ 23812 w 521187"/>
                        <a:gd name="connsiteY4" fmla="*/ 5000 h 198231"/>
                        <a:gd name="connsiteX0" fmla="*/ 31973 w 529348"/>
                        <a:gd name="connsiteY0" fmla="*/ 5000 h 198231"/>
                        <a:gd name="connsiteX1" fmla="*/ 529348 w 529348"/>
                        <a:gd name="connsiteY1" fmla="*/ 152638 h 198231"/>
                        <a:gd name="connsiteX2" fmla="*/ 510298 w 529348"/>
                        <a:gd name="connsiteY2" fmla="*/ 198231 h 198231"/>
                        <a:gd name="connsiteX3" fmla="*/ 8161 w 529348"/>
                        <a:gd name="connsiteY3" fmla="*/ 57737 h 198231"/>
                        <a:gd name="connsiteX4" fmla="*/ 31973 w 529348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42633"/>
                        <a:gd name="connsiteY0" fmla="*/ 5000 h 200613"/>
                        <a:gd name="connsiteX1" fmla="*/ 532842 w 542633"/>
                        <a:gd name="connsiteY1" fmla="*/ 152638 h 200613"/>
                        <a:gd name="connsiteX2" fmla="*/ 494742 w 542633"/>
                        <a:gd name="connsiteY2" fmla="*/ 200613 h 200613"/>
                        <a:gd name="connsiteX3" fmla="*/ 11655 w 542633"/>
                        <a:gd name="connsiteY3" fmla="*/ 57737 h 200613"/>
                        <a:gd name="connsiteX4" fmla="*/ 35467 w 542633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35999 w 547297"/>
                        <a:gd name="connsiteY0" fmla="*/ 5000 h 200613"/>
                        <a:gd name="connsiteX1" fmla="*/ 533374 w 547297"/>
                        <a:gd name="connsiteY1" fmla="*/ 152638 h 200613"/>
                        <a:gd name="connsiteX2" fmla="*/ 495274 w 547297"/>
                        <a:gd name="connsiteY2" fmla="*/ 200613 h 200613"/>
                        <a:gd name="connsiteX3" fmla="*/ 21712 w 547297"/>
                        <a:gd name="connsiteY3" fmla="*/ 62500 h 200613"/>
                        <a:gd name="connsiteX4" fmla="*/ 35999 w 547297"/>
                        <a:gd name="connsiteY4" fmla="*/ 5000 h 2006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47297" h="200613">
                          <a:moveTo>
                            <a:pt x="35999" y="5000"/>
                          </a:moveTo>
                          <a:cubicBezTo>
                            <a:pt x="206553" y="-26749"/>
                            <a:pt x="503314" y="101044"/>
                            <a:pt x="533374" y="152638"/>
                          </a:cubicBezTo>
                          <a:cubicBezTo>
                            <a:pt x="565918" y="192442"/>
                            <a:pt x="536549" y="198908"/>
                            <a:pt x="495274" y="200613"/>
                          </a:cubicBezTo>
                          <a:cubicBezTo>
                            <a:pt x="346945" y="103776"/>
                            <a:pt x="253386" y="80756"/>
                            <a:pt x="21712" y="62500"/>
                          </a:cubicBezTo>
                          <a:cubicBezTo>
                            <a:pt x="-20357" y="40158"/>
                            <a:pt x="6631" y="3529"/>
                            <a:pt x="35999" y="5000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" name="Rectangle 3028">
                      <a:extLst>
                        <a:ext uri="{FF2B5EF4-FFF2-40B4-BE49-F238E27FC236}">
                          <a16:creationId xmlns:a16="http://schemas.microsoft.com/office/drawing/2014/main" id="{929AC79A-4D19-104D-CA5F-FB6258327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82727" y="7779486"/>
                      <a:ext cx="510324" cy="128771"/>
                    </a:xfrm>
                    <a:custGeom>
                      <a:avLst/>
                      <a:gdLst>
                        <a:gd name="connsiteX0" fmla="*/ 0 w 568812"/>
                        <a:gd name="connsiteY0" fmla="*/ 0 h 259906"/>
                        <a:gd name="connsiteX1" fmla="*/ 568812 w 568812"/>
                        <a:gd name="connsiteY1" fmla="*/ 0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454512 w 568812"/>
                        <a:gd name="connsiteY1" fmla="*/ 161925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0 w 568812"/>
                        <a:gd name="connsiteY0" fmla="*/ 0 h 259906"/>
                        <a:gd name="connsiteX1" fmla="*/ 540237 w 568812"/>
                        <a:gd name="connsiteY1" fmla="*/ 185738 h 259906"/>
                        <a:gd name="connsiteX2" fmla="*/ 568812 w 568812"/>
                        <a:gd name="connsiteY2" fmla="*/ 259906 h 259906"/>
                        <a:gd name="connsiteX3" fmla="*/ 0 w 568812"/>
                        <a:gd name="connsiteY3" fmla="*/ 259906 h 259906"/>
                        <a:gd name="connsiteX4" fmla="*/ 0 w 568812"/>
                        <a:gd name="connsiteY4" fmla="*/ 0 h 259906"/>
                        <a:gd name="connsiteX0" fmla="*/ 35719 w 568812"/>
                        <a:gd name="connsiteY0" fmla="*/ 0 h 217044"/>
                        <a:gd name="connsiteX1" fmla="*/ 540237 w 568812"/>
                        <a:gd name="connsiteY1" fmla="*/ 142876 h 217044"/>
                        <a:gd name="connsiteX2" fmla="*/ 568812 w 568812"/>
                        <a:gd name="connsiteY2" fmla="*/ 217044 h 217044"/>
                        <a:gd name="connsiteX3" fmla="*/ 0 w 568812"/>
                        <a:gd name="connsiteY3" fmla="*/ 217044 h 217044"/>
                        <a:gd name="connsiteX4" fmla="*/ 35719 w 568812"/>
                        <a:gd name="connsiteY4" fmla="*/ 0 h 217044"/>
                        <a:gd name="connsiteX0" fmla="*/ 42862 w 568812"/>
                        <a:gd name="connsiteY0" fmla="*/ 0 h 221806"/>
                        <a:gd name="connsiteX1" fmla="*/ 540237 w 568812"/>
                        <a:gd name="connsiteY1" fmla="*/ 147638 h 221806"/>
                        <a:gd name="connsiteX2" fmla="*/ 568812 w 568812"/>
                        <a:gd name="connsiteY2" fmla="*/ 221806 h 221806"/>
                        <a:gd name="connsiteX3" fmla="*/ 0 w 568812"/>
                        <a:gd name="connsiteY3" fmla="*/ 221806 h 221806"/>
                        <a:gd name="connsiteX4" fmla="*/ 42862 w 568812"/>
                        <a:gd name="connsiteY4" fmla="*/ 0 h 221806"/>
                        <a:gd name="connsiteX0" fmla="*/ 42862 w 568812"/>
                        <a:gd name="connsiteY0" fmla="*/ 4927 h 226733"/>
                        <a:gd name="connsiteX1" fmla="*/ 540237 w 568812"/>
                        <a:gd name="connsiteY1" fmla="*/ 152565 h 226733"/>
                        <a:gd name="connsiteX2" fmla="*/ 568812 w 568812"/>
                        <a:gd name="connsiteY2" fmla="*/ 226733 h 226733"/>
                        <a:gd name="connsiteX3" fmla="*/ 0 w 568812"/>
                        <a:gd name="connsiteY3" fmla="*/ 226733 h 226733"/>
                        <a:gd name="connsiteX4" fmla="*/ 42862 w 568812"/>
                        <a:gd name="connsiteY4" fmla="*/ 4927 h 226733"/>
                        <a:gd name="connsiteX0" fmla="*/ 42862 w 568812"/>
                        <a:gd name="connsiteY0" fmla="*/ 5000 h 226806"/>
                        <a:gd name="connsiteX1" fmla="*/ 540237 w 568812"/>
                        <a:gd name="connsiteY1" fmla="*/ 152638 h 226806"/>
                        <a:gd name="connsiteX2" fmla="*/ 568812 w 568812"/>
                        <a:gd name="connsiteY2" fmla="*/ 226806 h 226806"/>
                        <a:gd name="connsiteX3" fmla="*/ 0 w 568812"/>
                        <a:gd name="connsiteY3" fmla="*/ 226806 h 226806"/>
                        <a:gd name="connsiteX4" fmla="*/ 42862 w 568812"/>
                        <a:gd name="connsiteY4" fmla="*/ 5000 h 226806"/>
                        <a:gd name="connsiteX0" fmla="*/ 42862 w 540237"/>
                        <a:gd name="connsiteY0" fmla="*/ 5000 h 226806"/>
                        <a:gd name="connsiteX1" fmla="*/ 540237 w 540237"/>
                        <a:gd name="connsiteY1" fmla="*/ 152638 h 226806"/>
                        <a:gd name="connsiteX2" fmla="*/ 521187 w 540237"/>
                        <a:gd name="connsiteY2" fmla="*/ 198231 h 226806"/>
                        <a:gd name="connsiteX3" fmla="*/ 0 w 540237"/>
                        <a:gd name="connsiteY3" fmla="*/ 226806 h 226806"/>
                        <a:gd name="connsiteX4" fmla="*/ 42862 w 540237"/>
                        <a:gd name="connsiteY4" fmla="*/ 5000 h 226806"/>
                        <a:gd name="connsiteX0" fmla="*/ 23812 w 521187"/>
                        <a:gd name="connsiteY0" fmla="*/ 5000 h 198231"/>
                        <a:gd name="connsiteX1" fmla="*/ 521187 w 521187"/>
                        <a:gd name="connsiteY1" fmla="*/ 152638 h 198231"/>
                        <a:gd name="connsiteX2" fmla="*/ 502137 w 521187"/>
                        <a:gd name="connsiteY2" fmla="*/ 198231 h 198231"/>
                        <a:gd name="connsiteX3" fmla="*/ 0 w 521187"/>
                        <a:gd name="connsiteY3" fmla="*/ 57737 h 198231"/>
                        <a:gd name="connsiteX4" fmla="*/ 23812 w 521187"/>
                        <a:gd name="connsiteY4" fmla="*/ 5000 h 198231"/>
                        <a:gd name="connsiteX0" fmla="*/ 31973 w 529348"/>
                        <a:gd name="connsiteY0" fmla="*/ 5000 h 198231"/>
                        <a:gd name="connsiteX1" fmla="*/ 529348 w 529348"/>
                        <a:gd name="connsiteY1" fmla="*/ 152638 h 198231"/>
                        <a:gd name="connsiteX2" fmla="*/ 510298 w 529348"/>
                        <a:gd name="connsiteY2" fmla="*/ 198231 h 198231"/>
                        <a:gd name="connsiteX3" fmla="*/ 8161 w 529348"/>
                        <a:gd name="connsiteY3" fmla="*/ 57737 h 198231"/>
                        <a:gd name="connsiteX4" fmla="*/ 31973 w 529348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198231"/>
                        <a:gd name="connsiteX1" fmla="*/ 532842 w 532842"/>
                        <a:gd name="connsiteY1" fmla="*/ 152638 h 198231"/>
                        <a:gd name="connsiteX2" fmla="*/ 513792 w 532842"/>
                        <a:gd name="connsiteY2" fmla="*/ 198231 h 198231"/>
                        <a:gd name="connsiteX3" fmla="*/ 11655 w 532842"/>
                        <a:gd name="connsiteY3" fmla="*/ 57737 h 198231"/>
                        <a:gd name="connsiteX4" fmla="*/ 35467 w 532842"/>
                        <a:gd name="connsiteY4" fmla="*/ 5000 h 198231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32842"/>
                        <a:gd name="connsiteY0" fmla="*/ 5000 h 200613"/>
                        <a:gd name="connsiteX1" fmla="*/ 532842 w 532842"/>
                        <a:gd name="connsiteY1" fmla="*/ 152638 h 200613"/>
                        <a:gd name="connsiteX2" fmla="*/ 494742 w 532842"/>
                        <a:gd name="connsiteY2" fmla="*/ 200613 h 200613"/>
                        <a:gd name="connsiteX3" fmla="*/ 11655 w 532842"/>
                        <a:gd name="connsiteY3" fmla="*/ 57737 h 200613"/>
                        <a:gd name="connsiteX4" fmla="*/ 35467 w 532842"/>
                        <a:gd name="connsiteY4" fmla="*/ 5000 h 200613"/>
                        <a:gd name="connsiteX0" fmla="*/ 35467 w 542633"/>
                        <a:gd name="connsiteY0" fmla="*/ 5000 h 200613"/>
                        <a:gd name="connsiteX1" fmla="*/ 532842 w 542633"/>
                        <a:gd name="connsiteY1" fmla="*/ 152638 h 200613"/>
                        <a:gd name="connsiteX2" fmla="*/ 494742 w 542633"/>
                        <a:gd name="connsiteY2" fmla="*/ 200613 h 200613"/>
                        <a:gd name="connsiteX3" fmla="*/ 11655 w 542633"/>
                        <a:gd name="connsiteY3" fmla="*/ 57737 h 200613"/>
                        <a:gd name="connsiteX4" fmla="*/ 35467 w 542633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35467 w 546765"/>
                        <a:gd name="connsiteY0" fmla="*/ 5000 h 200613"/>
                        <a:gd name="connsiteX1" fmla="*/ 532842 w 546765"/>
                        <a:gd name="connsiteY1" fmla="*/ 152638 h 200613"/>
                        <a:gd name="connsiteX2" fmla="*/ 494742 w 546765"/>
                        <a:gd name="connsiteY2" fmla="*/ 200613 h 200613"/>
                        <a:gd name="connsiteX3" fmla="*/ 11655 w 546765"/>
                        <a:gd name="connsiteY3" fmla="*/ 57737 h 200613"/>
                        <a:gd name="connsiteX4" fmla="*/ 35467 w 546765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28696 w 539994"/>
                        <a:gd name="connsiteY0" fmla="*/ 5000 h 200613"/>
                        <a:gd name="connsiteX1" fmla="*/ 526071 w 539994"/>
                        <a:gd name="connsiteY1" fmla="*/ 152638 h 200613"/>
                        <a:gd name="connsiteX2" fmla="*/ 487971 w 539994"/>
                        <a:gd name="connsiteY2" fmla="*/ 200613 h 200613"/>
                        <a:gd name="connsiteX3" fmla="*/ 14409 w 539994"/>
                        <a:gd name="connsiteY3" fmla="*/ 62500 h 200613"/>
                        <a:gd name="connsiteX4" fmla="*/ 28696 w 539994"/>
                        <a:gd name="connsiteY4" fmla="*/ 5000 h 200613"/>
                        <a:gd name="connsiteX0" fmla="*/ 35999 w 547297"/>
                        <a:gd name="connsiteY0" fmla="*/ 5000 h 200613"/>
                        <a:gd name="connsiteX1" fmla="*/ 533374 w 547297"/>
                        <a:gd name="connsiteY1" fmla="*/ 152638 h 200613"/>
                        <a:gd name="connsiteX2" fmla="*/ 495274 w 547297"/>
                        <a:gd name="connsiteY2" fmla="*/ 200613 h 200613"/>
                        <a:gd name="connsiteX3" fmla="*/ 21712 w 547297"/>
                        <a:gd name="connsiteY3" fmla="*/ 62500 h 200613"/>
                        <a:gd name="connsiteX4" fmla="*/ 35999 w 547297"/>
                        <a:gd name="connsiteY4" fmla="*/ 5000 h 200613"/>
                        <a:gd name="connsiteX0" fmla="*/ 42871 w 554169"/>
                        <a:gd name="connsiteY0" fmla="*/ 5000 h 200613"/>
                        <a:gd name="connsiteX1" fmla="*/ 540246 w 554169"/>
                        <a:gd name="connsiteY1" fmla="*/ 152638 h 200613"/>
                        <a:gd name="connsiteX2" fmla="*/ 502146 w 554169"/>
                        <a:gd name="connsiteY2" fmla="*/ 200613 h 200613"/>
                        <a:gd name="connsiteX3" fmla="*/ 19059 w 554169"/>
                        <a:gd name="connsiteY3" fmla="*/ 95838 h 200613"/>
                        <a:gd name="connsiteX4" fmla="*/ 42871 w 554169"/>
                        <a:gd name="connsiteY4" fmla="*/ 5000 h 200613"/>
                        <a:gd name="connsiteX0" fmla="*/ 22079 w 566715"/>
                        <a:gd name="connsiteY0" fmla="*/ 6506 h 166400"/>
                        <a:gd name="connsiteX1" fmla="*/ 552792 w 566715"/>
                        <a:gd name="connsiteY1" fmla="*/ 118425 h 166400"/>
                        <a:gd name="connsiteX2" fmla="*/ 514692 w 566715"/>
                        <a:gd name="connsiteY2" fmla="*/ 166400 h 166400"/>
                        <a:gd name="connsiteX3" fmla="*/ 31605 w 566715"/>
                        <a:gd name="connsiteY3" fmla="*/ 61625 h 166400"/>
                        <a:gd name="connsiteX4" fmla="*/ 22079 w 566715"/>
                        <a:gd name="connsiteY4" fmla="*/ 6506 h 166400"/>
                        <a:gd name="connsiteX0" fmla="*/ 28369 w 573005"/>
                        <a:gd name="connsiteY0" fmla="*/ 6506 h 166400"/>
                        <a:gd name="connsiteX1" fmla="*/ 559082 w 573005"/>
                        <a:gd name="connsiteY1" fmla="*/ 118425 h 166400"/>
                        <a:gd name="connsiteX2" fmla="*/ 520982 w 573005"/>
                        <a:gd name="connsiteY2" fmla="*/ 166400 h 166400"/>
                        <a:gd name="connsiteX3" fmla="*/ 25989 w 573005"/>
                        <a:gd name="connsiteY3" fmla="*/ 61625 h 166400"/>
                        <a:gd name="connsiteX4" fmla="*/ 28369 w 573005"/>
                        <a:gd name="connsiteY4" fmla="*/ 6506 h 166400"/>
                        <a:gd name="connsiteX0" fmla="*/ 28369 w 573005"/>
                        <a:gd name="connsiteY0" fmla="*/ 6506 h 166400"/>
                        <a:gd name="connsiteX1" fmla="*/ 559082 w 573005"/>
                        <a:gd name="connsiteY1" fmla="*/ 118425 h 166400"/>
                        <a:gd name="connsiteX2" fmla="*/ 520982 w 573005"/>
                        <a:gd name="connsiteY2" fmla="*/ 166400 h 166400"/>
                        <a:gd name="connsiteX3" fmla="*/ 25989 w 573005"/>
                        <a:gd name="connsiteY3" fmla="*/ 61625 h 166400"/>
                        <a:gd name="connsiteX4" fmla="*/ 28369 w 573005"/>
                        <a:gd name="connsiteY4" fmla="*/ 6506 h 166400"/>
                        <a:gd name="connsiteX0" fmla="*/ 28369 w 570435"/>
                        <a:gd name="connsiteY0" fmla="*/ 6506 h 144915"/>
                        <a:gd name="connsiteX1" fmla="*/ 559082 w 570435"/>
                        <a:gd name="connsiteY1" fmla="*/ 118425 h 144915"/>
                        <a:gd name="connsiteX2" fmla="*/ 506695 w 570435"/>
                        <a:gd name="connsiteY2" fmla="*/ 142587 h 144915"/>
                        <a:gd name="connsiteX3" fmla="*/ 25989 w 570435"/>
                        <a:gd name="connsiteY3" fmla="*/ 61625 h 144915"/>
                        <a:gd name="connsiteX4" fmla="*/ 28369 w 570435"/>
                        <a:gd name="connsiteY4" fmla="*/ 6506 h 144915"/>
                        <a:gd name="connsiteX0" fmla="*/ 28369 w 531460"/>
                        <a:gd name="connsiteY0" fmla="*/ 12548 h 148629"/>
                        <a:gd name="connsiteX1" fmla="*/ 499551 w 531460"/>
                        <a:gd name="connsiteY1" fmla="*/ 64935 h 148629"/>
                        <a:gd name="connsiteX2" fmla="*/ 506695 w 531460"/>
                        <a:gd name="connsiteY2" fmla="*/ 148629 h 148629"/>
                        <a:gd name="connsiteX3" fmla="*/ 25989 w 531460"/>
                        <a:gd name="connsiteY3" fmla="*/ 67667 h 148629"/>
                        <a:gd name="connsiteX4" fmla="*/ 28369 w 531460"/>
                        <a:gd name="connsiteY4" fmla="*/ 12548 h 148629"/>
                        <a:gd name="connsiteX0" fmla="*/ 28369 w 516478"/>
                        <a:gd name="connsiteY0" fmla="*/ 12548 h 124817"/>
                        <a:gd name="connsiteX1" fmla="*/ 499551 w 516478"/>
                        <a:gd name="connsiteY1" fmla="*/ 64935 h 124817"/>
                        <a:gd name="connsiteX2" fmla="*/ 473357 w 516478"/>
                        <a:gd name="connsiteY2" fmla="*/ 124817 h 124817"/>
                        <a:gd name="connsiteX3" fmla="*/ 25989 w 516478"/>
                        <a:gd name="connsiteY3" fmla="*/ 67667 h 124817"/>
                        <a:gd name="connsiteX4" fmla="*/ 28369 w 516478"/>
                        <a:gd name="connsiteY4" fmla="*/ 12548 h 124817"/>
                        <a:gd name="connsiteX0" fmla="*/ 28369 w 514809"/>
                        <a:gd name="connsiteY0" fmla="*/ 12548 h 124817"/>
                        <a:gd name="connsiteX1" fmla="*/ 499551 w 514809"/>
                        <a:gd name="connsiteY1" fmla="*/ 64935 h 124817"/>
                        <a:gd name="connsiteX2" fmla="*/ 473357 w 514809"/>
                        <a:gd name="connsiteY2" fmla="*/ 124817 h 124817"/>
                        <a:gd name="connsiteX3" fmla="*/ 25989 w 514809"/>
                        <a:gd name="connsiteY3" fmla="*/ 67667 h 124817"/>
                        <a:gd name="connsiteX4" fmla="*/ 28369 w 514809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8369 w 513156"/>
                        <a:gd name="connsiteY0" fmla="*/ 12548 h 124817"/>
                        <a:gd name="connsiteX1" fmla="*/ 499551 w 513156"/>
                        <a:gd name="connsiteY1" fmla="*/ 64935 h 124817"/>
                        <a:gd name="connsiteX2" fmla="*/ 466213 w 513156"/>
                        <a:gd name="connsiteY2" fmla="*/ 124817 h 124817"/>
                        <a:gd name="connsiteX3" fmla="*/ 25989 w 513156"/>
                        <a:gd name="connsiteY3" fmla="*/ 67667 h 124817"/>
                        <a:gd name="connsiteX4" fmla="*/ 28369 w 513156"/>
                        <a:gd name="connsiteY4" fmla="*/ 12548 h 124817"/>
                        <a:gd name="connsiteX0" fmla="*/ 27389 w 512176"/>
                        <a:gd name="connsiteY0" fmla="*/ 12548 h 124817"/>
                        <a:gd name="connsiteX1" fmla="*/ 498571 w 512176"/>
                        <a:gd name="connsiteY1" fmla="*/ 64935 h 124817"/>
                        <a:gd name="connsiteX2" fmla="*/ 465233 w 512176"/>
                        <a:gd name="connsiteY2" fmla="*/ 124817 h 124817"/>
                        <a:gd name="connsiteX3" fmla="*/ 25009 w 512176"/>
                        <a:gd name="connsiteY3" fmla="*/ 67667 h 124817"/>
                        <a:gd name="connsiteX4" fmla="*/ 27389 w 512176"/>
                        <a:gd name="connsiteY4" fmla="*/ 12548 h 124817"/>
                        <a:gd name="connsiteX0" fmla="*/ 27389 w 512176"/>
                        <a:gd name="connsiteY0" fmla="*/ 17730 h 129999"/>
                        <a:gd name="connsiteX1" fmla="*/ 498571 w 512176"/>
                        <a:gd name="connsiteY1" fmla="*/ 70117 h 129999"/>
                        <a:gd name="connsiteX2" fmla="*/ 465233 w 512176"/>
                        <a:gd name="connsiteY2" fmla="*/ 129999 h 129999"/>
                        <a:gd name="connsiteX3" fmla="*/ 25009 w 512176"/>
                        <a:gd name="connsiteY3" fmla="*/ 72849 h 129999"/>
                        <a:gd name="connsiteX4" fmla="*/ 27389 w 512176"/>
                        <a:gd name="connsiteY4" fmla="*/ 17730 h 129999"/>
                        <a:gd name="connsiteX0" fmla="*/ 27389 w 512176"/>
                        <a:gd name="connsiteY0" fmla="*/ 16928 h 129197"/>
                        <a:gd name="connsiteX1" fmla="*/ 498571 w 512176"/>
                        <a:gd name="connsiteY1" fmla="*/ 69315 h 129197"/>
                        <a:gd name="connsiteX2" fmla="*/ 465233 w 512176"/>
                        <a:gd name="connsiteY2" fmla="*/ 129197 h 129197"/>
                        <a:gd name="connsiteX3" fmla="*/ 25009 w 512176"/>
                        <a:gd name="connsiteY3" fmla="*/ 72047 h 129197"/>
                        <a:gd name="connsiteX4" fmla="*/ 27389 w 512176"/>
                        <a:gd name="connsiteY4" fmla="*/ 16928 h 129197"/>
                        <a:gd name="connsiteX0" fmla="*/ 27389 w 519934"/>
                        <a:gd name="connsiteY0" fmla="*/ 16502 h 128771"/>
                        <a:gd name="connsiteX1" fmla="*/ 508096 w 519934"/>
                        <a:gd name="connsiteY1" fmla="*/ 71270 h 128771"/>
                        <a:gd name="connsiteX2" fmla="*/ 465233 w 519934"/>
                        <a:gd name="connsiteY2" fmla="*/ 128771 h 128771"/>
                        <a:gd name="connsiteX3" fmla="*/ 25009 w 519934"/>
                        <a:gd name="connsiteY3" fmla="*/ 71621 h 128771"/>
                        <a:gd name="connsiteX4" fmla="*/ 27389 w 519934"/>
                        <a:gd name="connsiteY4" fmla="*/ 16502 h 128771"/>
                        <a:gd name="connsiteX0" fmla="*/ 27389 w 510324"/>
                        <a:gd name="connsiteY0" fmla="*/ 16502 h 128771"/>
                        <a:gd name="connsiteX1" fmla="*/ 508096 w 510324"/>
                        <a:gd name="connsiteY1" fmla="*/ 71270 h 128771"/>
                        <a:gd name="connsiteX2" fmla="*/ 465233 w 510324"/>
                        <a:gd name="connsiteY2" fmla="*/ 128771 h 128771"/>
                        <a:gd name="connsiteX3" fmla="*/ 25009 w 510324"/>
                        <a:gd name="connsiteY3" fmla="*/ 71621 h 128771"/>
                        <a:gd name="connsiteX4" fmla="*/ 27389 w 510324"/>
                        <a:gd name="connsiteY4" fmla="*/ 16502 h 1287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0324" h="128771">
                          <a:moveTo>
                            <a:pt x="27389" y="16502"/>
                          </a:moveTo>
                          <a:cubicBezTo>
                            <a:pt x="195562" y="-27153"/>
                            <a:pt x="494705" y="24439"/>
                            <a:pt x="508096" y="71270"/>
                          </a:cubicBezTo>
                          <a:cubicBezTo>
                            <a:pt x="516827" y="115837"/>
                            <a:pt x="499364" y="112778"/>
                            <a:pt x="465233" y="128771"/>
                          </a:cubicBezTo>
                          <a:cubicBezTo>
                            <a:pt x="316904" y="31934"/>
                            <a:pt x="173339" y="37490"/>
                            <a:pt x="25009" y="71621"/>
                          </a:cubicBezTo>
                          <a:cubicBezTo>
                            <a:pt x="-14678" y="77854"/>
                            <a:pt x="-1979" y="15031"/>
                            <a:pt x="27389" y="16502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1" name="Rectangle 3032">
                      <a:extLst>
                        <a:ext uri="{FF2B5EF4-FFF2-40B4-BE49-F238E27FC236}">
                          <a16:creationId xmlns:a16="http://schemas.microsoft.com/office/drawing/2014/main" id="{CF81CEB5-E158-3A2F-4ED4-CD30467EE4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32555" y="7736815"/>
                      <a:ext cx="178595" cy="105834"/>
                    </a:xfrm>
                    <a:custGeom>
                      <a:avLst/>
                      <a:gdLst>
                        <a:gd name="connsiteX0" fmla="*/ 0 w 157163"/>
                        <a:gd name="connsiteY0" fmla="*/ 0 h 101071"/>
                        <a:gd name="connsiteX1" fmla="*/ 157163 w 157163"/>
                        <a:gd name="connsiteY1" fmla="*/ 0 h 101071"/>
                        <a:gd name="connsiteX2" fmla="*/ 157163 w 157163"/>
                        <a:gd name="connsiteY2" fmla="*/ 101071 h 101071"/>
                        <a:gd name="connsiteX3" fmla="*/ 0 w 157163"/>
                        <a:gd name="connsiteY3" fmla="*/ 101071 h 101071"/>
                        <a:gd name="connsiteX4" fmla="*/ 0 w 157163"/>
                        <a:gd name="connsiteY4" fmla="*/ 0 h 101071"/>
                        <a:gd name="connsiteX0" fmla="*/ 0 w 157163"/>
                        <a:gd name="connsiteY0" fmla="*/ 0 h 101071"/>
                        <a:gd name="connsiteX1" fmla="*/ 157163 w 157163"/>
                        <a:gd name="connsiteY1" fmla="*/ 0 h 101071"/>
                        <a:gd name="connsiteX2" fmla="*/ 157163 w 157163"/>
                        <a:gd name="connsiteY2" fmla="*/ 101071 h 101071"/>
                        <a:gd name="connsiteX3" fmla="*/ 0 w 157163"/>
                        <a:gd name="connsiteY3" fmla="*/ 55827 h 101071"/>
                        <a:gd name="connsiteX4" fmla="*/ 0 w 157163"/>
                        <a:gd name="connsiteY4" fmla="*/ 0 h 101071"/>
                        <a:gd name="connsiteX0" fmla="*/ 0 w 157163"/>
                        <a:gd name="connsiteY0" fmla="*/ 0 h 93928"/>
                        <a:gd name="connsiteX1" fmla="*/ 157163 w 157163"/>
                        <a:gd name="connsiteY1" fmla="*/ 0 h 93928"/>
                        <a:gd name="connsiteX2" fmla="*/ 133350 w 157163"/>
                        <a:gd name="connsiteY2" fmla="*/ 93928 h 93928"/>
                        <a:gd name="connsiteX3" fmla="*/ 0 w 157163"/>
                        <a:gd name="connsiteY3" fmla="*/ 55827 h 93928"/>
                        <a:gd name="connsiteX4" fmla="*/ 0 w 157163"/>
                        <a:gd name="connsiteY4" fmla="*/ 0 h 93928"/>
                        <a:gd name="connsiteX0" fmla="*/ 14288 w 157163"/>
                        <a:gd name="connsiteY0" fmla="*/ 21431 h 93928"/>
                        <a:gd name="connsiteX1" fmla="*/ 157163 w 157163"/>
                        <a:gd name="connsiteY1" fmla="*/ 0 h 93928"/>
                        <a:gd name="connsiteX2" fmla="*/ 133350 w 157163"/>
                        <a:gd name="connsiteY2" fmla="*/ 93928 h 93928"/>
                        <a:gd name="connsiteX3" fmla="*/ 0 w 157163"/>
                        <a:gd name="connsiteY3" fmla="*/ 55827 h 93928"/>
                        <a:gd name="connsiteX4" fmla="*/ 14288 w 157163"/>
                        <a:gd name="connsiteY4" fmla="*/ 21431 h 93928"/>
                        <a:gd name="connsiteX0" fmla="*/ 14288 w 154782"/>
                        <a:gd name="connsiteY0" fmla="*/ 0 h 72497"/>
                        <a:gd name="connsiteX1" fmla="*/ 154782 w 154782"/>
                        <a:gd name="connsiteY1" fmla="*/ 33338 h 72497"/>
                        <a:gd name="connsiteX2" fmla="*/ 133350 w 154782"/>
                        <a:gd name="connsiteY2" fmla="*/ 72497 h 72497"/>
                        <a:gd name="connsiteX3" fmla="*/ 0 w 154782"/>
                        <a:gd name="connsiteY3" fmla="*/ 34396 h 72497"/>
                        <a:gd name="connsiteX4" fmla="*/ 14288 w 154782"/>
                        <a:gd name="connsiteY4" fmla="*/ 0 h 72497"/>
                        <a:gd name="connsiteX0" fmla="*/ 19050 w 154782"/>
                        <a:gd name="connsiteY0" fmla="*/ 0 h 91547"/>
                        <a:gd name="connsiteX1" fmla="*/ 154782 w 154782"/>
                        <a:gd name="connsiteY1" fmla="*/ 52388 h 91547"/>
                        <a:gd name="connsiteX2" fmla="*/ 133350 w 154782"/>
                        <a:gd name="connsiteY2" fmla="*/ 91547 h 91547"/>
                        <a:gd name="connsiteX3" fmla="*/ 0 w 154782"/>
                        <a:gd name="connsiteY3" fmla="*/ 53446 h 91547"/>
                        <a:gd name="connsiteX4" fmla="*/ 19050 w 154782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91547"/>
                        <a:gd name="connsiteX1" fmla="*/ 178595 w 178595"/>
                        <a:gd name="connsiteY1" fmla="*/ 30957 h 91547"/>
                        <a:gd name="connsiteX2" fmla="*/ 133350 w 178595"/>
                        <a:gd name="connsiteY2" fmla="*/ 91547 h 91547"/>
                        <a:gd name="connsiteX3" fmla="*/ 0 w 178595"/>
                        <a:gd name="connsiteY3" fmla="*/ 53446 h 91547"/>
                        <a:gd name="connsiteX4" fmla="*/ 19050 w 178595"/>
                        <a:gd name="connsiteY4" fmla="*/ 0 h 91547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30957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8215"/>
                        <a:gd name="connsiteX1" fmla="*/ 178595 w 178595"/>
                        <a:gd name="connsiteY1" fmla="*/ 45244 h 108215"/>
                        <a:gd name="connsiteX2" fmla="*/ 116681 w 178595"/>
                        <a:gd name="connsiteY2" fmla="*/ 108215 h 108215"/>
                        <a:gd name="connsiteX3" fmla="*/ 0 w 178595"/>
                        <a:gd name="connsiteY3" fmla="*/ 53446 h 108215"/>
                        <a:gd name="connsiteX4" fmla="*/ 19050 w 178595"/>
                        <a:gd name="connsiteY4" fmla="*/ 0 h 108215"/>
                        <a:gd name="connsiteX0" fmla="*/ 19050 w 178595"/>
                        <a:gd name="connsiteY0" fmla="*/ 0 h 105834"/>
                        <a:gd name="connsiteX1" fmla="*/ 178595 w 178595"/>
                        <a:gd name="connsiteY1" fmla="*/ 45244 h 105834"/>
                        <a:gd name="connsiteX2" fmla="*/ 126206 w 178595"/>
                        <a:gd name="connsiteY2" fmla="*/ 105834 h 105834"/>
                        <a:gd name="connsiteX3" fmla="*/ 0 w 178595"/>
                        <a:gd name="connsiteY3" fmla="*/ 53446 h 105834"/>
                        <a:gd name="connsiteX4" fmla="*/ 19050 w 178595"/>
                        <a:gd name="connsiteY4" fmla="*/ 0 h 105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78595" h="105834">
                          <a:moveTo>
                            <a:pt x="19050" y="0"/>
                          </a:moveTo>
                          <a:lnTo>
                            <a:pt x="178595" y="45244"/>
                          </a:lnTo>
                          <a:cubicBezTo>
                            <a:pt x="96045" y="44803"/>
                            <a:pt x="96837" y="51506"/>
                            <a:pt x="126206" y="105834"/>
                          </a:cubicBezTo>
                          <a:cubicBezTo>
                            <a:pt x="81756" y="93134"/>
                            <a:pt x="49213" y="75671"/>
                            <a:pt x="0" y="53446"/>
                          </a:cubicBezTo>
                          <a:cubicBezTo>
                            <a:pt x="51593" y="49919"/>
                            <a:pt x="69850" y="27340"/>
                            <a:pt x="19050" y="0"/>
                          </a:cubicBezTo>
                          <a:close/>
                        </a:path>
                      </a:pathLst>
                    </a:custGeom>
                    <a:solidFill>
                      <a:srgbClr val="F9FC8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16" name="Group 215">
                    <a:extLst>
                      <a:ext uri="{FF2B5EF4-FFF2-40B4-BE49-F238E27FC236}">
                        <a16:creationId xmlns:a16="http://schemas.microsoft.com/office/drawing/2014/main" id="{789225AC-F1AC-3DCD-BB47-B1B46860E11B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sp>
                  <p:nvSpPr>
                    <p:cNvPr id="217" name="Freeform: Shape 216">
                      <a:extLst>
                        <a:ext uri="{FF2B5EF4-FFF2-40B4-BE49-F238E27FC236}">
                          <a16:creationId xmlns:a16="http://schemas.microsoft.com/office/drawing/2014/main" id="{E0B242B9-CCBA-311B-78BC-39768E973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15850" y="7832840"/>
                      <a:ext cx="409575" cy="66559"/>
                    </a:xfrm>
                    <a:custGeom>
                      <a:avLst/>
                      <a:gdLst>
                        <a:gd name="connsiteX0" fmla="*/ 0 w 523875"/>
                        <a:gd name="connsiteY0" fmla="*/ 0 h 66675"/>
                        <a:gd name="connsiteX1" fmla="*/ 523875 w 523875"/>
                        <a:gd name="connsiteY1" fmla="*/ 66675 h 66675"/>
                        <a:gd name="connsiteX0" fmla="*/ 0 w 523875"/>
                        <a:gd name="connsiteY0" fmla="*/ 13487 h 80162"/>
                        <a:gd name="connsiteX1" fmla="*/ 523875 w 523875"/>
                        <a:gd name="connsiteY1" fmla="*/ 80162 h 80162"/>
                        <a:gd name="connsiteX0" fmla="*/ 0 w 482600"/>
                        <a:gd name="connsiteY0" fmla="*/ 12005 h 94555"/>
                        <a:gd name="connsiteX1" fmla="*/ 482600 w 482600"/>
                        <a:gd name="connsiteY1" fmla="*/ 94555 h 94555"/>
                        <a:gd name="connsiteX0" fmla="*/ 0 w 482600"/>
                        <a:gd name="connsiteY0" fmla="*/ 15763 h 98313"/>
                        <a:gd name="connsiteX1" fmla="*/ 482600 w 482600"/>
                        <a:gd name="connsiteY1" fmla="*/ 98313 h 98313"/>
                        <a:gd name="connsiteX0" fmla="*/ 0 w 482600"/>
                        <a:gd name="connsiteY0" fmla="*/ 18935 h 101485"/>
                        <a:gd name="connsiteX1" fmla="*/ 482600 w 482600"/>
                        <a:gd name="connsiteY1" fmla="*/ 101485 h 101485"/>
                        <a:gd name="connsiteX0" fmla="*/ 0 w 412750"/>
                        <a:gd name="connsiteY0" fmla="*/ 24744 h 81894"/>
                        <a:gd name="connsiteX1" fmla="*/ 412750 w 412750"/>
                        <a:gd name="connsiteY1" fmla="*/ 81894 h 81894"/>
                        <a:gd name="connsiteX0" fmla="*/ 0 w 412750"/>
                        <a:gd name="connsiteY0" fmla="*/ 20661 h 77811"/>
                        <a:gd name="connsiteX1" fmla="*/ 412750 w 412750"/>
                        <a:gd name="connsiteY1" fmla="*/ 77811 h 77811"/>
                        <a:gd name="connsiteX0" fmla="*/ 0 w 412750"/>
                        <a:gd name="connsiteY0" fmla="*/ 13669 h 70819"/>
                        <a:gd name="connsiteX1" fmla="*/ 412750 w 412750"/>
                        <a:gd name="connsiteY1" fmla="*/ 70819 h 70819"/>
                        <a:gd name="connsiteX0" fmla="*/ 0 w 412750"/>
                        <a:gd name="connsiteY0" fmla="*/ 14259 h 71409"/>
                        <a:gd name="connsiteX1" fmla="*/ 412750 w 412750"/>
                        <a:gd name="connsiteY1" fmla="*/ 71409 h 71409"/>
                        <a:gd name="connsiteX0" fmla="*/ 0 w 412750"/>
                        <a:gd name="connsiteY0" fmla="*/ 18473 h 59748"/>
                        <a:gd name="connsiteX1" fmla="*/ 412750 w 412750"/>
                        <a:gd name="connsiteY1" fmla="*/ 59748 h 59748"/>
                        <a:gd name="connsiteX0" fmla="*/ 0 w 409575"/>
                        <a:gd name="connsiteY0" fmla="*/ 15759 h 66559"/>
                        <a:gd name="connsiteX1" fmla="*/ 409575 w 409575"/>
                        <a:gd name="connsiteY1" fmla="*/ 66559 h 665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09575" h="66559">
                          <a:moveTo>
                            <a:pt x="0" y="15759"/>
                          </a:moveTo>
                          <a:cubicBezTo>
                            <a:pt x="161925" y="-15991"/>
                            <a:pt x="298450" y="-116"/>
                            <a:pt x="409575" y="66559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8" name="Freeform: Shape 217">
                      <a:extLst>
                        <a:ext uri="{FF2B5EF4-FFF2-40B4-BE49-F238E27FC236}">
                          <a16:creationId xmlns:a16="http://schemas.microsoft.com/office/drawing/2014/main" id="{39F69C89-F5CB-689B-DB2C-278DE3E61EA2}"/>
                        </a:ext>
                      </a:extLst>
                    </p:cNvPr>
                    <p:cNvSpPr/>
                    <p:nvPr/>
                  </p:nvSpPr>
                  <p:spPr>
                    <a:xfrm rot="18751422">
                      <a:off x="12926266" y="7856456"/>
                      <a:ext cx="85070" cy="493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  <a:gd name="connsiteX0" fmla="*/ 475 w 65151"/>
                        <a:gd name="connsiteY0" fmla="*/ 5841 h 42065"/>
                        <a:gd name="connsiteX1" fmla="*/ 63544 w 65151"/>
                        <a:gd name="connsiteY1" fmla="*/ 0 h 42065"/>
                        <a:gd name="connsiteX0" fmla="*/ 433 w 73750"/>
                        <a:gd name="connsiteY0" fmla="*/ 967 h 39298"/>
                        <a:gd name="connsiteX1" fmla="*/ 72280 w 73750"/>
                        <a:gd name="connsiteY1" fmla="*/ 0 h 39298"/>
                        <a:gd name="connsiteX0" fmla="*/ 406 w 80074"/>
                        <a:gd name="connsiteY0" fmla="*/ 0 h 41660"/>
                        <a:gd name="connsiteX1" fmla="*/ 78691 w 80074"/>
                        <a:gd name="connsiteY1" fmla="*/ 6053 h 41660"/>
                        <a:gd name="connsiteX0" fmla="*/ 388 w 84871"/>
                        <a:gd name="connsiteY0" fmla="*/ 2725 h 40277"/>
                        <a:gd name="connsiteX1" fmla="*/ 83547 w 84871"/>
                        <a:gd name="connsiteY1" fmla="*/ 0 h 40277"/>
                        <a:gd name="connsiteX0" fmla="*/ 384 w 85070"/>
                        <a:gd name="connsiteY0" fmla="*/ 2725 h 49321"/>
                        <a:gd name="connsiteX1" fmla="*/ 83543 w 85070"/>
                        <a:gd name="connsiteY1" fmla="*/ 0 h 49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85070" h="49321">
                          <a:moveTo>
                            <a:pt x="384" y="2725"/>
                          </a:moveTo>
                          <a:cubicBezTo>
                            <a:pt x="-7147" y="60355"/>
                            <a:pt x="98925" y="70164"/>
                            <a:pt x="83543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19" name="Freeform: Shape 218">
                      <a:extLst>
                        <a:ext uri="{FF2B5EF4-FFF2-40B4-BE49-F238E27FC236}">
                          <a16:creationId xmlns:a16="http://schemas.microsoft.com/office/drawing/2014/main" id="{9279BFAE-5135-FBFE-D44A-CA322A1B7D57}"/>
                        </a:ext>
                      </a:extLst>
                    </p:cNvPr>
                    <p:cNvSpPr/>
                    <p:nvPr/>
                  </p:nvSpPr>
                  <p:spPr>
                    <a:xfrm rot="14696064">
                      <a:off x="12477079" y="7802243"/>
                      <a:ext cx="51623" cy="4452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  <a:gd name="connsiteX0" fmla="*/ 0 w 71303"/>
                        <a:gd name="connsiteY0" fmla="*/ 26943 h 51168"/>
                        <a:gd name="connsiteX1" fmla="*/ 70091 w 71303"/>
                        <a:gd name="connsiteY1" fmla="*/ 51168 h 51168"/>
                        <a:gd name="connsiteX0" fmla="*/ 0 w 71230"/>
                        <a:gd name="connsiteY0" fmla="*/ 21872 h 46097"/>
                        <a:gd name="connsiteX1" fmla="*/ 70091 w 71230"/>
                        <a:gd name="connsiteY1" fmla="*/ 46097 h 46097"/>
                        <a:gd name="connsiteX0" fmla="*/ 0 w 51623"/>
                        <a:gd name="connsiteY0" fmla="*/ 22614 h 44520"/>
                        <a:gd name="connsiteX1" fmla="*/ 50145 w 51623"/>
                        <a:gd name="connsiteY1" fmla="*/ 44520 h 445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51623" h="44520">
                          <a:moveTo>
                            <a:pt x="0" y="22614"/>
                          </a:moveTo>
                          <a:cubicBezTo>
                            <a:pt x="2647" y="-18436"/>
                            <a:pt x="61619" y="922"/>
                            <a:pt x="50145" y="4452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0" name="Freeform: Shape 219">
                      <a:extLst>
                        <a:ext uri="{FF2B5EF4-FFF2-40B4-BE49-F238E27FC236}">
                          <a16:creationId xmlns:a16="http://schemas.microsoft.com/office/drawing/2014/main" id="{7C4D6E19-CC2F-35A4-5436-C8D31221E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22199" y="7777501"/>
                      <a:ext cx="295275" cy="13947"/>
                    </a:xfrm>
                    <a:custGeom>
                      <a:avLst/>
                      <a:gdLst>
                        <a:gd name="connsiteX0" fmla="*/ 0 w 523875"/>
                        <a:gd name="connsiteY0" fmla="*/ 0 h 66675"/>
                        <a:gd name="connsiteX1" fmla="*/ 523875 w 523875"/>
                        <a:gd name="connsiteY1" fmla="*/ 66675 h 66675"/>
                        <a:gd name="connsiteX0" fmla="*/ 0 w 523875"/>
                        <a:gd name="connsiteY0" fmla="*/ 13487 h 80162"/>
                        <a:gd name="connsiteX1" fmla="*/ 523875 w 523875"/>
                        <a:gd name="connsiteY1" fmla="*/ 80162 h 80162"/>
                        <a:gd name="connsiteX0" fmla="*/ 0 w 482600"/>
                        <a:gd name="connsiteY0" fmla="*/ 12005 h 94555"/>
                        <a:gd name="connsiteX1" fmla="*/ 482600 w 482600"/>
                        <a:gd name="connsiteY1" fmla="*/ 94555 h 94555"/>
                        <a:gd name="connsiteX0" fmla="*/ 0 w 482600"/>
                        <a:gd name="connsiteY0" fmla="*/ 15763 h 98313"/>
                        <a:gd name="connsiteX1" fmla="*/ 482600 w 482600"/>
                        <a:gd name="connsiteY1" fmla="*/ 98313 h 98313"/>
                        <a:gd name="connsiteX0" fmla="*/ 0 w 482600"/>
                        <a:gd name="connsiteY0" fmla="*/ 18935 h 101485"/>
                        <a:gd name="connsiteX1" fmla="*/ 482600 w 482600"/>
                        <a:gd name="connsiteY1" fmla="*/ 101485 h 101485"/>
                        <a:gd name="connsiteX0" fmla="*/ 0 w 412750"/>
                        <a:gd name="connsiteY0" fmla="*/ 24744 h 81894"/>
                        <a:gd name="connsiteX1" fmla="*/ 412750 w 412750"/>
                        <a:gd name="connsiteY1" fmla="*/ 81894 h 81894"/>
                        <a:gd name="connsiteX0" fmla="*/ 0 w 412750"/>
                        <a:gd name="connsiteY0" fmla="*/ 20661 h 77811"/>
                        <a:gd name="connsiteX1" fmla="*/ 412750 w 412750"/>
                        <a:gd name="connsiteY1" fmla="*/ 77811 h 77811"/>
                        <a:gd name="connsiteX0" fmla="*/ 0 w 412750"/>
                        <a:gd name="connsiteY0" fmla="*/ 13669 h 70819"/>
                        <a:gd name="connsiteX1" fmla="*/ 412750 w 412750"/>
                        <a:gd name="connsiteY1" fmla="*/ 70819 h 70819"/>
                        <a:gd name="connsiteX0" fmla="*/ 0 w 412750"/>
                        <a:gd name="connsiteY0" fmla="*/ 14259 h 71409"/>
                        <a:gd name="connsiteX1" fmla="*/ 412750 w 412750"/>
                        <a:gd name="connsiteY1" fmla="*/ 71409 h 71409"/>
                        <a:gd name="connsiteX0" fmla="*/ 0 w 412750"/>
                        <a:gd name="connsiteY0" fmla="*/ 18473 h 59748"/>
                        <a:gd name="connsiteX1" fmla="*/ 412750 w 412750"/>
                        <a:gd name="connsiteY1" fmla="*/ 59748 h 59748"/>
                        <a:gd name="connsiteX0" fmla="*/ 0 w 409575"/>
                        <a:gd name="connsiteY0" fmla="*/ 15759 h 66559"/>
                        <a:gd name="connsiteX1" fmla="*/ 409575 w 409575"/>
                        <a:gd name="connsiteY1" fmla="*/ 66559 h 66559"/>
                        <a:gd name="connsiteX0" fmla="*/ 0 w 400050"/>
                        <a:gd name="connsiteY0" fmla="*/ 23101 h 51676"/>
                        <a:gd name="connsiteX1" fmla="*/ 400050 w 400050"/>
                        <a:gd name="connsiteY1" fmla="*/ 51676 h 51676"/>
                        <a:gd name="connsiteX0" fmla="*/ 0 w 400050"/>
                        <a:gd name="connsiteY0" fmla="*/ 18318 h 46893"/>
                        <a:gd name="connsiteX1" fmla="*/ 400050 w 400050"/>
                        <a:gd name="connsiteY1" fmla="*/ 46893 h 46893"/>
                        <a:gd name="connsiteX0" fmla="*/ 0 w 361950"/>
                        <a:gd name="connsiteY0" fmla="*/ 26193 h 35718"/>
                        <a:gd name="connsiteX1" fmla="*/ 361950 w 361950"/>
                        <a:gd name="connsiteY1" fmla="*/ 35718 h 35718"/>
                        <a:gd name="connsiteX0" fmla="*/ 0 w 361950"/>
                        <a:gd name="connsiteY0" fmla="*/ 22739 h 32264"/>
                        <a:gd name="connsiteX1" fmla="*/ 361950 w 361950"/>
                        <a:gd name="connsiteY1" fmla="*/ 32264 h 32264"/>
                        <a:gd name="connsiteX0" fmla="*/ 0 w 361950"/>
                        <a:gd name="connsiteY0" fmla="*/ 15631 h 25156"/>
                        <a:gd name="connsiteX1" fmla="*/ 361950 w 361950"/>
                        <a:gd name="connsiteY1" fmla="*/ 25156 h 25156"/>
                        <a:gd name="connsiteX0" fmla="*/ 0 w 304800"/>
                        <a:gd name="connsiteY0" fmla="*/ 25905 h 25905"/>
                        <a:gd name="connsiteX1" fmla="*/ 304800 w 304800"/>
                        <a:gd name="connsiteY1" fmla="*/ 19555 h 25905"/>
                        <a:gd name="connsiteX0" fmla="*/ 0 w 304800"/>
                        <a:gd name="connsiteY0" fmla="*/ 14666 h 14666"/>
                        <a:gd name="connsiteX1" fmla="*/ 304800 w 304800"/>
                        <a:gd name="connsiteY1" fmla="*/ 8316 h 14666"/>
                        <a:gd name="connsiteX0" fmla="*/ 0 w 301625"/>
                        <a:gd name="connsiteY0" fmla="*/ 9162 h 12337"/>
                        <a:gd name="connsiteX1" fmla="*/ 301625 w 301625"/>
                        <a:gd name="connsiteY1" fmla="*/ 12337 h 12337"/>
                        <a:gd name="connsiteX0" fmla="*/ 0 w 301625"/>
                        <a:gd name="connsiteY0" fmla="*/ 10318 h 13493"/>
                        <a:gd name="connsiteX1" fmla="*/ 301625 w 301625"/>
                        <a:gd name="connsiteY1" fmla="*/ 13493 h 13493"/>
                        <a:gd name="connsiteX0" fmla="*/ 0 w 295275"/>
                        <a:gd name="connsiteY0" fmla="*/ 13947 h 13947"/>
                        <a:gd name="connsiteX1" fmla="*/ 295275 w 295275"/>
                        <a:gd name="connsiteY1" fmla="*/ 10772 h 13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95275" h="13947">
                          <a:moveTo>
                            <a:pt x="0" y="13947"/>
                          </a:moveTo>
                          <a:cubicBezTo>
                            <a:pt x="85725" y="1247"/>
                            <a:pt x="174625" y="-8278"/>
                            <a:pt x="295275" y="10772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1" name="Freeform: Shape 220">
                      <a:extLst>
                        <a:ext uri="{FF2B5EF4-FFF2-40B4-BE49-F238E27FC236}">
                          <a16:creationId xmlns:a16="http://schemas.microsoft.com/office/drawing/2014/main" id="{C94C10EE-9CA3-F19C-B135-19EA28EB9058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12953207" y="7779737"/>
                      <a:ext cx="48746" cy="64238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66435"/>
                        <a:gd name="connsiteY0" fmla="*/ 31434 h 53336"/>
                        <a:gd name="connsiteX1" fmla="*/ 61825 w 66435"/>
                        <a:gd name="connsiteY1" fmla="*/ 53336 h 53336"/>
                        <a:gd name="connsiteX0" fmla="*/ 0 w 24613"/>
                        <a:gd name="connsiteY0" fmla="*/ 20094 h 83274"/>
                        <a:gd name="connsiteX1" fmla="*/ 14200 w 24613"/>
                        <a:gd name="connsiteY1" fmla="*/ 83274 h 83274"/>
                        <a:gd name="connsiteX0" fmla="*/ 0 w 37313"/>
                        <a:gd name="connsiteY0" fmla="*/ 21198 h 84378"/>
                        <a:gd name="connsiteX1" fmla="*/ 14200 w 37313"/>
                        <a:gd name="connsiteY1" fmla="*/ 84378 h 84378"/>
                        <a:gd name="connsiteX0" fmla="*/ 0 w 54889"/>
                        <a:gd name="connsiteY0" fmla="*/ 25813 h 69946"/>
                        <a:gd name="connsiteX1" fmla="*/ 36425 w 54889"/>
                        <a:gd name="connsiteY1" fmla="*/ 69946 h 69946"/>
                        <a:gd name="connsiteX0" fmla="*/ 0 w 50842"/>
                        <a:gd name="connsiteY0" fmla="*/ 21100 h 65233"/>
                        <a:gd name="connsiteX1" fmla="*/ 36425 w 50842"/>
                        <a:gd name="connsiteY1" fmla="*/ 65233 h 65233"/>
                        <a:gd name="connsiteX0" fmla="*/ 0 w 43039"/>
                        <a:gd name="connsiteY0" fmla="*/ 26587 h 70720"/>
                        <a:gd name="connsiteX1" fmla="*/ 36425 w 43039"/>
                        <a:gd name="connsiteY1" fmla="*/ 70720 h 70720"/>
                        <a:gd name="connsiteX0" fmla="*/ 0 w 48746"/>
                        <a:gd name="connsiteY0" fmla="*/ 29627 h 64238"/>
                        <a:gd name="connsiteX1" fmla="*/ 42775 w 48746"/>
                        <a:gd name="connsiteY1" fmla="*/ 64238 h 64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8746" h="64238">
                          <a:moveTo>
                            <a:pt x="0" y="29627"/>
                          </a:moveTo>
                          <a:cubicBezTo>
                            <a:pt x="18586" y="-21128"/>
                            <a:pt x="65196" y="-4788"/>
                            <a:pt x="42775" y="64238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2" name="Freeform: Shape 221">
                      <a:extLst>
                        <a:ext uri="{FF2B5EF4-FFF2-40B4-BE49-F238E27FC236}">
                          <a16:creationId xmlns:a16="http://schemas.microsoft.com/office/drawing/2014/main" id="{09A11D76-BAA9-3352-D185-7BC8875BDAB1}"/>
                        </a:ext>
                      </a:extLst>
                    </p:cNvPr>
                    <p:cNvSpPr/>
                    <p:nvPr/>
                  </p:nvSpPr>
                  <p:spPr>
                    <a:xfrm rot="17011295">
                      <a:off x="12828903" y="7744808"/>
                      <a:ext cx="45625" cy="54135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  <a:gd name="connsiteX0" fmla="*/ 658 w 43332"/>
                        <a:gd name="connsiteY0" fmla="*/ 0 h 55067"/>
                        <a:gd name="connsiteX1" fmla="*/ 42001 w 43332"/>
                        <a:gd name="connsiteY1" fmla="*/ 12445 h 55067"/>
                        <a:gd name="connsiteX0" fmla="*/ 578 w 45625"/>
                        <a:gd name="connsiteY0" fmla="*/ 0 h 54135"/>
                        <a:gd name="connsiteX1" fmla="*/ 41921 w 45625"/>
                        <a:gd name="connsiteY1" fmla="*/ 12445 h 541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45625" h="54135">
                          <a:moveTo>
                            <a:pt x="578" y="0"/>
                          </a:moveTo>
                          <a:cubicBezTo>
                            <a:pt x="-6953" y="57630"/>
                            <a:pt x="62078" y="80187"/>
                            <a:pt x="41921" y="12445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23" name="Group 222">
                      <a:extLst>
                        <a:ext uri="{FF2B5EF4-FFF2-40B4-BE49-F238E27FC236}">
                          <a16:creationId xmlns:a16="http://schemas.microsoft.com/office/drawing/2014/main" id="{F39B49F3-29C9-BF5B-84DF-01F490648A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671810" y="7671266"/>
                      <a:ext cx="557382" cy="220743"/>
                      <a:chOff x="12671810" y="7671266"/>
                      <a:chExt cx="557382" cy="220743"/>
                    </a:xfrm>
                  </p:grpSpPr>
                  <p:sp>
                    <p:nvSpPr>
                      <p:cNvPr id="224" name="Freeform: Shape 223">
                        <a:extLst>
                          <a:ext uri="{FF2B5EF4-FFF2-40B4-BE49-F238E27FC236}">
                            <a16:creationId xmlns:a16="http://schemas.microsoft.com/office/drawing/2014/main" id="{E014A971-4AC8-5EB3-6E47-7E536D839293}"/>
                          </a:ext>
                        </a:extLst>
                      </p:cNvPr>
                      <p:cNvSpPr/>
                      <p:nvPr/>
                    </p:nvSpPr>
                    <p:spPr>
                      <a:xfrm rot="19588166">
                        <a:off x="13046717" y="7766118"/>
                        <a:ext cx="70678" cy="12589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160935"/>
                          <a:gd name="connsiteY0" fmla="*/ 403846 h 533215"/>
                          <a:gd name="connsiteX1" fmla="*/ 1160935 w 1160935"/>
                          <a:gd name="connsiteY1" fmla="*/ 0 h 533215"/>
                          <a:gd name="connsiteX0" fmla="*/ 0 w 1166890"/>
                          <a:gd name="connsiteY0" fmla="*/ 399900 h 530472"/>
                          <a:gd name="connsiteX1" fmla="*/ 1166890 w 1166890"/>
                          <a:gd name="connsiteY1" fmla="*/ 0 h 530472"/>
                          <a:gd name="connsiteX0" fmla="*/ 0 w 1208097"/>
                          <a:gd name="connsiteY0" fmla="*/ 543991 h 638786"/>
                          <a:gd name="connsiteX1" fmla="*/ 1208097 w 1208097"/>
                          <a:gd name="connsiteY1" fmla="*/ 0 h 638786"/>
                          <a:gd name="connsiteX0" fmla="*/ 0 w 1201543"/>
                          <a:gd name="connsiteY0" fmla="*/ 525480 h 624022"/>
                          <a:gd name="connsiteX1" fmla="*/ 1201543 w 1201543"/>
                          <a:gd name="connsiteY1" fmla="*/ 0 h 624022"/>
                          <a:gd name="connsiteX0" fmla="*/ 0 w 1201543"/>
                          <a:gd name="connsiteY0" fmla="*/ 525480 h 633585"/>
                          <a:gd name="connsiteX1" fmla="*/ 1201543 w 1201543"/>
                          <a:gd name="connsiteY1" fmla="*/ 0 h 633585"/>
                          <a:gd name="connsiteX0" fmla="*/ 0 w 1203456"/>
                          <a:gd name="connsiteY0" fmla="*/ 549923 h 653049"/>
                          <a:gd name="connsiteX1" fmla="*/ 1203456 w 1203456"/>
                          <a:gd name="connsiteY1" fmla="*/ 0 h 653049"/>
                          <a:gd name="connsiteX0" fmla="*/ 0 w 1203456"/>
                          <a:gd name="connsiteY0" fmla="*/ 549923 h 657883"/>
                          <a:gd name="connsiteX1" fmla="*/ 1203456 w 1203456"/>
                          <a:gd name="connsiteY1" fmla="*/ 0 h 657883"/>
                          <a:gd name="connsiteX0" fmla="*/ 0 w 1203456"/>
                          <a:gd name="connsiteY0" fmla="*/ 549923 h 659720"/>
                          <a:gd name="connsiteX1" fmla="*/ 1203456 w 1203456"/>
                          <a:gd name="connsiteY1" fmla="*/ 0 h 659720"/>
                          <a:gd name="connsiteX0" fmla="*/ 0 w 1212041"/>
                          <a:gd name="connsiteY0" fmla="*/ 549946 h 659739"/>
                          <a:gd name="connsiteX1" fmla="*/ 1212041 w 1212041"/>
                          <a:gd name="connsiteY1" fmla="*/ 0 h 659739"/>
                          <a:gd name="connsiteX0" fmla="*/ 0 w 1212041"/>
                          <a:gd name="connsiteY0" fmla="*/ 549946 h 658024"/>
                          <a:gd name="connsiteX1" fmla="*/ 1212041 w 1212041"/>
                          <a:gd name="connsiteY1" fmla="*/ 0 h 658024"/>
                          <a:gd name="connsiteX0" fmla="*/ 0 w 1205416"/>
                          <a:gd name="connsiteY0" fmla="*/ 557192 h 663767"/>
                          <a:gd name="connsiteX1" fmla="*/ 1205416 w 1205416"/>
                          <a:gd name="connsiteY1" fmla="*/ 0 h 663767"/>
                          <a:gd name="connsiteX0" fmla="*/ 0 w 1215987"/>
                          <a:gd name="connsiteY0" fmla="*/ 555900 h 662741"/>
                          <a:gd name="connsiteX1" fmla="*/ 1215987 w 1215987"/>
                          <a:gd name="connsiteY1" fmla="*/ 0 h 662741"/>
                          <a:gd name="connsiteX0" fmla="*/ 0 w 1209361"/>
                          <a:gd name="connsiteY0" fmla="*/ 563146 h 668510"/>
                          <a:gd name="connsiteX1" fmla="*/ 1209361 w 1209361"/>
                          <a:gd name="connsiteY1" fmla="*/ 0 h 668510"/>
                          <a:gd name="connsiteX0" fmla="*/ 0 w 1215317"/>
                          <a:gd name="connsiteY0" fmla="*/ 559200 h 665364"/>
                          <a:gd name="connsiteX1" fmla="*/ 1215317 w 1215317"/>
                          <a:gd name="connsiteY1" fmla="*/ 0 h 665364"/>
                          <a:gd name="connsiteX0" fmla="*/ 0 w 1209362"/>
                          <a:gd name="connsiteY0" fmla="*/ 563146 h 668510"/>
                          <a:gd name="connsiteX1" fmla="*/ 1209362 w 1209362"/>
                          <a:gd name="connsiteY1" fmla="*/ 0 h 668510"/>
                          <a:gd name="connsiteX0" fmla="*/ 0 w 1209362"/>
                          <a:gd name="connsiteY0" fmla="*/ 563146 h 670897"/>
                          <a:gd name="connsiteX1" fmla="*/ 1209362 w 1209362"/>
                          <a:gd name="connsiteY1" fmla="*/ 0 h 670897"/>
                          <a:gd name="connsiteX0" fmla="*/ 0 w 1209362"/>
                          <a:gd name="connsiteY0" fmla="*/ 563146 h 673719"/>
                          <a:gd name="connsiteX1" fmla="*/ 1209362 w 1209362"/>
                          <a:gd name="connsiteY1" fmla="*/ 0 h 673719"/>
                          <a:gd name="connsiteX0" fmla="*/ 0 w 1209362"/>
                          <a:gd name="connsiteY0" fmla="*/ 563146 h 672119"/>
                          <a:gd name="connsiteX1" fmla="*/ 1209362 w 1209362"/>
                          <a:gd name="connsiteY1" fmla="*/ 0 h 672119"/>
                          <a:gd name="connsiteX0" fmla="*/ 0 w 1208072"/>
                          <a:gd name="connsiteY0" fmla="*/ 552575 h 663815"/>
                          <a:gd name="connsiteX1" fmla="*/ 1208072 w 1208072"/>
                          <a:gd name="connsiteY1" fmla="*/ 0 h 663815"/>
                          <a:gd name="connsiteX0" fmla="*/ 0 w 1208072"/>
                          <a:gd name="connsiteY0" fmla="*/ 552575 h 665075"/>
                          <a:gd name="connsiteX1" fmla="*/ 1208072 w 1208072"/>
                          <a:gd name="connsiteY1" fmla="*/ 0 h 665075"/>
                          <a:gd name="connsiteX0" fmla="*/ 0 w 1210081"/>
                          <a:gd name="connsiteY0" fmla="*/ 542673 h 657393"/>
                          <a:gd name="connsiteX1" fmla="*/ 1210081 w 1210081"/>
                          <a:gd name="connsiteY1" fmla="*/ 0 h 657393"/>
                          <a:gd name="connsiteX0" fmla="*/ 0 w 1211708"/>
                          <a:gd name="connsiteY0" fmla="*/ 670143 h 760619"/>
                          <a:gd name="connsiteX1" fmla="*/ 1211708 w 1211708"/>
                          <a:gd name="connsiteY1" fmla="*/ 0 h 760619"/>
                          <a:gd name="connsiteX0" fmla="*/ 0 w 1211708"/>
                          <a:gd name="connsiteY0" fmla="*/ 670143 h 773488"/>
                          <a:gd name="connsiteX1" fmla="*/ 1211708 w 1211708"/>
                          <a:gd name="connsiteY1" fmla="*/ 0 h 773488"/>
                          <a:gd name="connsiteX0" fmla="*/ 0 w 1211708"/>
                          <a:gd name="connsiteY0" fmla="*/ 670143 h 777134"/>
                          <a:gd name="connsiteX1" fmla="*/ 1211708 w 1211708"/>
                          <a:gd name="connsiteY1" fmla="*/ 0 h 777134"/>
                          <a:gd name="connsiteX0" fmla="*/ 0 w 1211708"/>
                          <a:gd name="connsiteY0" fmla="*/ 670143 h 773828"/>
                          <a:gd name="connsiteX1" fmla="*/ 1211708 w 1211708"/>
                          <a:gd name="connsiteY1" fmla="*/ 0 h 773828"/>
                          <a:gd name="connsiteX0" fmla="*/ 0 w 1211708"/>
                          <a:gd name="connsiteY0" fmla="*/ 670143 h 774840"/>
                          <a:gd name="connsiteX1" fmla="*/ 1211708 w 1211708"/>
                          <a:gd name="connsiteY1" fmla="*/ 0 h 774840"/>
                          <a:gd name="connsiteX0" fmla="*/ 0 w 1152364"/>
                          <a:gd name="connsiteY0" fmla="*/ 160997 h 456847"/>
                          <a:gd name="connsiteX1" fmla="*/ 1152364 w 1152364"/>
                          <a:gd name="connsiteY1" fmla="*/ 0 h 456847"/>
                          <a:gd name="connsiteX0" fmla="*/ 0 w 1187890"/>
                          <a:gd name="connsiteY0" fmla="*/ 160997 h 295923"/>
                          <a:gd name="connsiteX1" fmla="*/ 1152364 w 1187890"/>
                          <a:gd name="connsiteY1" fmla="*/ 0 h 295923"/>
                          <a:gd name="connsiteX0" fmla="*/ 0 w 1187890"/>
                          <a:gd name="connsiteY0" fmla="*/ 160997 h 295923"/>
                          <a:gd name="connsiteX1" fmla="*/ 1152364 w 1187890"/>
                          <a:gd name="connsiteY1" fmla="*/ 0 h 295923"/>
                          <a:gd name="connsiteX0" fmla="*/ 70678 w 298366"/>
                          <a:gd name="connsiteY0" fmla="*/ 125891 h 273050"/>
                          <a:gd name="connsiteX1" fmla="*/ 0 w 298366"/>
                          <a:gd name="connsiteY1" fmla="*/ 0 h 273050"/>
                          <a:gd name="connsiteX0" fmla="*/ 70678 w 115686"/>
                          <a:gd name="connsiteY0" fmla="*/ 125891 h 165639"/>
                          <a:gd name="connsiteX1" fmla="*/ 0 w 115686"/>
                          <a:gd name="connsiteY1" fmla="*/ 0 h 165639"/>
                          <a:gd name="connsiteX0" fmla="*/ 70678 w 70678"/>
                          <a:gd name="connsiteY0" fmla="*/ 125891 h 125891"/>
                          <a:gd name="connsiteX1" fmla="*/ 0 w 70678"/>
                          <a:gd name="connsiteY1" fmla="*/ 0 h 125891"/>
                          <a:gd name="connsiteX0" fmla="*/ 70678 w 70678"/>
                          <a:gd name="connsiteY0" fmla="*/ 125891 h 125891"/>
                          <a:gd name="connsiteX1" fmla="*/ 0 w 70678"/>
                          <a:gd name="connsiteY1" fmla="*/ 0 h 12589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0678" h="125891">
                            <a:moveTo>
                              <a:pt x="70678" y="125891"/>
                            </a:moveTo>
                            <a:cubicBezTo>
                              <a:pt x="61591" y="99649"/>
                              <a:pt x="49621" y="63256"/>
                              <a:pt x="0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5" name="Freeform: Shape 224">
                        <a:extLst>
                          <a:ext uri="{FF2B5EF4-FFF2-40B4-BE49-F238E27FC236}">
                            <a16:creationId xmlns:a16="http://schemas.microsoft.com/office/drawing/2014/main" id="{C0C2C53C-41D9-B8F9-1B5F-0BBE69E19C6A}"/>
                          </a:ext>
                        </a:extLst>
                      </p:cNvPr>
                      <p:cNvSpPr/>
                      <p:nvPr/>
                    </p:nvSpPr>
                    <p:spPr>
                      <a:xfrm rot="19588166">
                        <a:off x="13150978" y="7831306"/>
                        <a:ext cx="78214" cy="50227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48 w 73200"/>
                          <a:gd name="connsiteY0" fmla="*/ 19075 h 57876"/>
                          <a:gd name="connsiteX1" fmla="*/ 72286 w 73200"/>
                          <a:gd name="connsiteY1" fmla="*/ 0 h 57876"/>
                          <a:gd name="connsiteX0" fmla="*/ 423 w 78452"/>
                          <a:gd name="connsiteY0" fmla="*/ 4119 h 49921"/>
                          <a:gd name="connsiteX1" fmla="*/ 77586 w 78452"/>
                          <a:gd name="connsiteY1" fmla="*/ 0 h 49921"/>
                          <a:gd name="connsiteX0" fmla="*/ 0 w 78100"/>
                          <a:gd name="connsiteY0" fmla="*/ 4119 h 51882"/>
                          <a:gd name="connsiteX1" fmla="*/ 77163 w 78100"/>
                          <a:gd name="connsiteY1" fmla="*/ 0 h 51882"/>
                          <a:gd name="connsiteX0" fmla="*/ 0 w 78214"/>
                          <a:gd name="connsiteY0" fmla="*/ 4119 h 50227"/>
                          <a:gd name="connsiteX1" fmla="*/ 77163 w 78214"/>
                          <a:gd name="connsiteY1" fmla="*/ 0 h 502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78214" h="50227">
                            <a:moveTo>
                              <a:pt x="0" y="4119"/>
                            </a:moveTo>
                            <a:cubicBezTo>
                              <a:pt x="10963" y="62578"/>
                              <a:pt x="88059" y="69969"/>
                              <a:pt x="7716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6" name="Freeform: Shape 225">
                        <a:extLst>
                          <a:ext uri="{FF2B5EF4-FFF2-40B4-BE49-F238E27FC236}">
                            <a16:creationId xmlns:a16="http://schemas.microsoft.com/office/drawing/2014/main" id="{97B5E74F-7876-716B-3BBD-B248022FBC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8575" y="7673572"/>
                        <a:ext cx="473075" cy="13692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98475"/>
                          <a:gd name="connsiteY0" fmla="*/ 7431 h 118556"/>
                          <a:gd name="connsiteX1" fmla="*/ 498475 w 498475"/>
                          <a:gd name="connsiteY1" fmla="*/ 118556 h 118556"/>
                          <a:gd name="connsiteX0" fmla="*/ 0 w 473075"/>
                          <a:gd name="connsiteY0" fmla="*/ 5991 h 142516"/>
                          <a:gd name="connsiteX1" fmla="*/ 473075 w 473075"/>
                          <a:gd name="connsiteY1" fmla="*/ 142516 h 142516"/>
                          <a:gd name="connsiteX0" fmla="*/ 0 w 473075"/>
                          <a:gd name="connsiteY0" fmla="*/ 372 h 136897"/>
                          <a:gd name="connsiteX1" fmla="*/ 473075 w 473075"/>
                          <a:gd name="connsiteY1" fmla="*/ 136897 h 136897"/>
                          <a:gd name="connsiteX0" fmla="*/ 0 w 473075"/>
                          <a:gd name="connsiteY0" fmla="*/ 402 h 136927"/>
                          <a:gd name="connsiteX1" fmla="*/ 473075 w 473075"/>
                          <a:gd name="connsiteY1" fmla="*/ 136927 h 13692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73075" h="136927">
                            <a:moveTo>
                              <a:pt x="0" y="402"/>
                            </a:moveTo>
                            <a:cubicBezTo>
                              <a:pt x="155575" y="-5948"/>
                              <a:pt x="381000" y="63902"/>
                              <a:pt x="473075" y="136927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7" name="Freeform: Shape 226">
                        <a:extLst>
                          <a:ext uri="{FF2B5EF4-FFF2-40B4-BE49-F238E27FC236}">
                            <a16:creationId xmlns:a16="http://schemas.microsoft.com/office/drawing/2014/main" id="{99723849-8AEC-5624-D275-5EB5ECAEC006}"/>
                          </a:ext>
                        </a:extLst>
                      </p:cNvPr>
                      <p:cNvSpPr/>
                      <p:nvPr/>
                    </p:nvSpPr>
                    <p:spPr>
                      <a:xfrm rot="5864808">
                        <a:off x="12664533" y="7678543"/>
                        <a:ext cx="63615" cy="49062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48 w 73200"/>
                          <a:gd name="connsiteY0" fmla="*/ 19075 h 57876"/>
                          <a:gd name="connsiteX1" fmla="*/ 72286 w 73200"/>
                          <a:gd name="connsiteY1" fmla="*/ 0 h 57876"/>
                          <a:gd name="connsiteX0" fmla="*/ 423 w 78452"/>
                          <a:gd name="connsiteY0" fmla="*/ 4119 h 49921"/>
                          <a:gd name="connsiteX1" fmla="*/ 77586 w 78452"/>
                          <a:gd name="connsiteY1" fmla="*/ 0 h 49921"/>
                          <a:gd name="connsiteX0" fmla="*/ 0 w 78100"/>
                          <a:gd name="connsiteY0" fmla="*/ 4119 h 51882"/>
                          <a:gd name="connsiteX1" fmla="*/ 77163 w 78100"/>
                          <a:gd name="connsiteY1" fmla="*/ 0 h 51882"/>
                          <a:gd name="connsiteX0" fmla="*/ 0 w 78214"/>
                          <a:gd name="connsiteY0" fmla="*/ 4119 h 50227"/>
                          <a:gd name="connsiteX1" fmla="*/ 77163 w 78214"/>
                          <a:gd name="connsiteY1" fmla="*/ 0 h 50227"/>
                          <a:gd name="connsiteX0" fmla="*/ 0 w 64823"/>
                          <a:gd name="connsiteY0" fmla="*/ 0 h 56121"/>
                          <a:gd name="connsiteX1" fmla="*/ 63572 w 64823"/>
                          <a:gd name="connsiteY1" fmla="*/ 13751 h 56121"/>
                          <a:gd name="connsiteX0" fmla="*/ 0 w 63607"/>
                          <a:gd name="connsiteY0" fmla="*/ 0 h 47377"/>
                          <a:gd name="connsiteX1" fmla="*/ 63572 w 63607"/>
                          <a:gd name="connsiteY1" fmla="*/ 13751 h 47377"/>
                          <a:gd name="connsiteX0" fmla="*/ 15 w 63615"/>
                          <a:gd name="connsiteY0" fmla="*/ 0 h 49062"/>
                          <a:gd name="connsiteX1" fmla="*/ 63587 w 63615"/>
                          <a:gd name="connsiteY1" fmla="*/ 13751 h 4906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63615" h="49062">
                            <a:moveTo>
                              <a:pt x="15" y="0"/>
                            </a:moveTo>
                            <a:cubicBezTo>
                              <a:pt x="-1178" y="63318"/>
                              <a:pt x="65195" y="62554"/>
                              <a:pt x="63587" y="13751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" name="Freeform: Shape 227">
                        <a:extLst>
                          <a:ext uri="{FF2B5EF4-FFF2-40B4-BE49-F238E27FC236}">
                            <a16:creationId xmlns:a16="http://schemas.microsoft.com/office/drawing/2014/main" id="{C29861CE-F609-3E8D-1A9C-8B5D204C4232}"/>
                          </a:ext>
                        </a:extLst>
                      </p:cNvPr>
                      <p:cNvSpPr/>
                      <p:nvPr/>
                    </p:nvSpPr>
                    <p:spPr>
                      <a:xfrm rot="21431243">
                        <a:off x="12709525" y="7734299"/>
                        <a:ext cx="139700" cy="19050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139700"/>
                          <a:gd name="connsiteY0" fmla="*/ 27394 h 46444"/>
                          <a:gd name="connsiteX1" fmla="*/ 139700 w 139700"/>
                          <a:gd name="connsiteY1" fmla="*/ 46444 h 46444"/>
                          <a:gd name="connsiteX0" fmla="*/ 0 w 139700"/>
                          <a:gd name="connsiteY0" fmla="*/ 8995 h 29749"/>
                          <a:gd name="connsiteX1" fmla="*/ 139700 w 139700"/>
                          <a:gd name="connsiteY1" fmla="*/ 28045 h 29749"/>
                          <a:gd name="connsiteX0" fmla="*/ 0 w 139700"/>
                          <a:gd name="connsiteY0" fmla="*/ 0 h 22284"/>
                          <a:gd name="connsiteX1" fmla="*/ 139700 w 139700"/>
                          <a:gd name="connsiteY1" fmla="*/ 19050 h 22284"/>
                          <a:gd name="connsiteX0" fmla="*/ 0 w 139700"/>
                          <a:gd name="connsiteY0" fmla="*/ 205 h 22047"/>
                          <a:gd name="connsiteX1" fmla="*/ 139700 w 139700"/>
                          <a:gd name="connsiteY1" fmla="*/ 19255 h 22047"/>
                          <a:gd name="connsiteX0" fmla="*/ 0 w 139700"/>
                          <a:gd name="connsiteY0" fmla="*/ 2116 h 21166"/>
                          <a:gd name="connsiteX1" fmla="*/ 139700 w 139700"/>
                          <a:gd name="connsiteY1" fmla="*/ 21166 h 21166"/>
                          <a:gd name="connsiteX0" fmla="*/ 0 w 139700"/>
                          <a:gd name="connsiteY0" fmla="*/ 498 h 19548"/>
                          <a:gd name="connsiteX1" fmla="*/ 139700 w 139700"/>
                          <a:gd name="connsiteY1" fmla="*/ 19548 h 19548"/>
                          <a:gd name="connsiteX0" fmla="*/ 0 w 139700"/>
                          <a:gd name="connsiteY0" fmla="*/ 0 h 19050"/>
                          <a:gd name="connsiteX1" fmla="*/ 139700 w 139700"/>
                          <a:gd name="connsiteY1" fmla="*/ 19050 h 19050"/>
                          <a:gd name="connsiteX0" fmla="*/ 0 w 139700"/>
                          <a:gd name="connsiteY0" fmla="*/ 0 h 19050"/>
                          <a:gd name="connsiteX1" fmla="*/ 139700 w 139700"/>
                          <a:gd name="connsiteY1" fmla="*/ 19050 h 19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39700" h="19050">
                            <a:moveTo>
                              <a:pt x="0" y="0"/>
                            </a:moveTo>
                            <a:cubicBezTo>
                              <a:pt x="41739" y="168"/>
                              <a:pt x="79375" y="9525"/>
                              <a:pt x="139700" y="1905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</p:grpSp>
          </p:grpSp>
        </p:grpSp>
      </p:grpSp>
      <p:sp>
        <p:nvSpPr>
          <p:cNvPr id="172" name="Oval 171">
            <a:extLst>
              <a:ext uri="{FF2B5EF4-FFF2-40B4-BE49-F238E27FC236}">
                <a16:creationId xmlns:a16="http://schemas.microsoft.com/office/drawing/2014/main" id="{2EF53C09-2545-EB0B-D32A-9868B2E511F9}"/>
              </a:ext>
            </a:extLst>
          </p:cNvPr>
          <p:cNvSpPr/>
          <p:nvPr/>
        </p:nvSpPr>
        <p:spPr>
          <a:xfrm>
            <a:off x="12726782" y="7571334"/>
            <a:ext cx="1001486" cy="1001486"/>
          </a:xfrm>
          <a:prstGeom prst="ellipse">
            <a:avLst/>
          </a:prstGeom>
          <a:solidFill>
            <a:srgbClr val="673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F413EA86-299F-BC9B-0B0A-A3B0ABB8E09D}"/>
              </a:ext>
            </a:extLst>
          </p:cNvPr>
          <p:cNvGrpSpPr/>
          <p:nvPr/>
        </p:nvGrpSpPr>
        <p:grpSpPr>
          <a:xfrm>
            <a:off x="12769539" y="7600892"/>
            <a:ext cx="846686" cy="951224"/>
            <a:chOff x="12769539" y="7600892"/>
            <a:chExt cx="846686" cy="951224"/>
          </a:xfrm>
        </p:grpSpPr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468C500-301A-86B8-0F40-7E11E65636C5}"/>
                </a:ext>
              </a:extLst>
            </p:cNvPr>
            <p:cNvSpPr/>
            <p:nvPr/>
          </p:nvSpPr>
          <p:spPr>
            <a:xfrm>
              <a:off x="13302550" y="7613900"/>
              <a:ext cx="85076" cy="354808"/>
            </a:xfrm>
            <a:custGeom>
              <a:avLst/>
              <a:gdLst>
                <a:gd name="connsiteX0" fmla="*/ 0 w 88106"/>
                <a:gd name="connsiteY0" fmla="*/ 359569 h 359569"/>
                <a:gd name="connsiteX1" fmla="*/ 88106 w 88106"/>
                <a:gd name="connsiteY1" fmla="*/ 0 h 359569"/>
                <a:gd name="connsiteX0" fmla="*/ 47956 w 136062"/>
                <a:gd name="connsiteY0" fmla="*/ 359569 h 359569"/>
                <a:gd name="connsiteX1" fmla="*/ 136062 w 136062"/>
                <a:gd name="connsiteY1" fmla="*/ 0 h 359569"/>
                <a:gd name="connsiteX0" fmla="*/ 18376 w 106482"/>
                <a:gd name="connsiteY0" fmla="*/ 359569 h 359569"/>
                <a:gd name="connsiteX1" fmla="*/ 106482 w 106482"/>
                <a:gd name="connsiteY1" fmla="*/ 0 h 359569"/>
                <a:gd name="connsiteX0" fmla="*/ 35119 w 101794"/>
                <a:gd name="connsiteY0" fmla="*/ 364332 h 364332"/>
                <a:gd name="connsiteX1" fmla="*/ 101794 w 101794"/>
                <a:gd name="connsiteY1" fmla="*/ 0 h 364332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35118 w 101793"/>
                <a:gd name="connsiteY0" fmla="*/ 354808 h 354808"/>
                <a:gd name="connsiteX1" fmla="*/ 101793 w 101793"/>
                <a:gd name="connsiteY1" fmla="*/ 0 h 354808"/>
                <a:gd name="connsiteX0" fmla="*/ 18401 w 85076"/>
                <a:gd name="connsiteY0" fmla="*/ 354808 h 354808"/>
                <a:gd name="connsiteX1" fmla="*/ 85076 w 85076"/>
                <a:gd name="connsiteY1" fmla="*/ 0 h 35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076" h="354808">
                  <a:moveTo>
                    <a:pt x="18401" y="354808"/>
                  </a:moveTo>
                  <a:cubicBezTo>
                    <a:pt x="169214" y="296864"/>
                    <a:pt x="-139556" y="60324"/>
                    <a:pt x="85076" y="0"/>
                  </a:cubicBezTo>
                </a:path>
              </a:pathLst>
            </a:custGeom>
            <a:noFill/>
            <a:ln cap="rnd">
              <a:solidFill>
                <a:srgbClr val="0B69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493D6E8-CDA4-779C-4719-1DA7CB941B95}"/>
                </a:ext>
              </a:extLst>
            </p:cNvPr>
            <p:cNvSpPr/>
            <p:nvPr/>
          </p:nvSpPr>
          <p:spPr>
            <a:xfrm rot="20183669">
              <a:off x="12769539" y="7927959"/>
              <a:ext cx="328612" cy="210794"/>
            </a:xfrm>
            <a:custGeom>
              <a:avLst/>
              <a:gdLst>
                <a:gd name="connsiteX0" fmla="*/ 0 w 88106"/>
                <a:gd name="connsiteY0" fmla="*/ 359569 h 359569"/>
                <a:gd name="connsiteX1" fmla="*/ 88106 w 88106"/>
                <a:gd name="connsiteY1" fmla="*/ 0 h 359569"/>
                <a:gd name="connsiteX0" fmla="*/ 47956 w 136062"/>
                <a:gd name="connsiteY0" fmla="*/ 359569 h 359569"/>
                <a:gd name="connsiteX1" fmla="*/ 136062 w 136062"/>
                <a:gd name="connsiteY1" fmla="*/ 0 h 359569"/>
                <a:gd name="connsiteX0" fmla="*/ 18376 w 106482"/>
                <a:gd name="connsiteY0" fmla="*/ 359569 h 359569"/>
                <a:gd name="connsiteX1" fmla="*/ 106482 w 106482"/>
                <a:gd name="connsiteY1" fmla="*/ 0 h 359569"/>
                <a:gd name="connsiteX0" fmla="*/ 35119 w 101794"/>
                <a:gd name="connsiteY0" fmla="*/ 364332 h 364332"/>
                <a:gd name="connsiteX1" fmla="*/ 101794 w 101794"/>
                <a:gd name="connsiteY1" fmla="*/ 0 h 364332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35118 w 101793"/>
                <a:gd name="connsiteY0" fmla="*/ 354808 h 354808"/>
                <a:gd name="connsiteX1" fmla="*/ 101793 w 101793"/>
                <a:gd name="connsiteY1" fmla="*/ 0 h 354808"/>
                <a:gd name="connsiteX0" fmla="*/ 18401 w 85076"/>
                <a:gd name="connsiteY0" fmla="*/ 354808 h 354808"/>
                <a:gd name="connsiteX1" fmla="*/ 85076 w 85076"/>
                <a:gd name="connsiteY1" fmla="*/ 0 h 354808"/>
                <a:gd name="connsiteX0" fmla="*/ 35756 w 81000"/>
                <a:gd name="connsiteY0" fmla="*/ 309564 h 309564"/>
                <a:gd name="connsiteX1" fmla="*/ 81000 w 81000"/>
                <a:gd name="connsiteY1" fmla="*/ 0 h 309564"/>
                <a:gd name="connsiteX0" fmla="*/ 153732 w 198976"/>
                <a:gd name="connsiteY0" fmla="*/ 309564 h 309564"/>
                <a:gd name="connsiteX1" fmla="*/ 198976 w 198976"/>
                <a:gd name="connsiteY1" fmla="*/ 0 h 309564"/>
                <a:gd name="connsiteX0" fmla="*/ 229368 w 229368"/>
                <a:gd name="connsiteY0" fmla="*/ 292895 h 292895"/>
                <a:gd name="connsiteX1" fmla="*/ 131737 w 229368"/>
                <a:gd name="connsiteY1" fmla="*/ 0 h 292895"/>
                <a:gd name="connsiteX0" fmla="*/ 97631 w 97631"/>
                <a:gd name="connsiteY0" fmla="*/ 292895 h 292895"/>
                <a:gd name="connsiteX1" fmla="*/ 0 w 97631"/>
                <a:gd name="connsiteY1" fmla="*/ 0 h 292895"/>
                <a:gd name="connsiteX0" fmla="*/ 314325 w 314325"/>
                <a:gd name="connsiteY0" fmla="*/ 176213 h 176213"/>
                <a:gd name="connsiteX1" fmla="*/ 0 w 314325"/>
                <a:gd name="connsiteY1" fmla="*/ 0 h 176213"/>
                <a:gd name="connsiteX0" fmla="*/ 316889 w 316889"/>
                <a:gd name="connsiteY0" fmla="*/ 176213 h 186420"/>
                <a:gd name="connsiteX1" fmla="*/ 2564 w 316889"/>
                <a:gd name="connsiteY1" fmla="*/ 0 h 186420"/>
                <a:gd name="connsiteX0" fmla="*/ 315105 w 317059"/>
                <a:gd name="connsiteY0" fmla="*/ 176213 h 176213"/>
                <a:gd name="connsiteX1" fmla="*/ 780 w 317059"/>
                <a:gd name="connsiteY1" fmla="*/ 0 h 176213"/>
                <a:gd name="connsiteX0" fmla="*/ 329363 w 331247"/>
                <a:gd name="connsiteY0" fmla="*/ 166688 h 166688"/>
                <a:gd name="connsiteX1" fmla="*/ 751 w 331247"/>
                <a:gd name="connsiteY1" fmla="*/ 0 h 166688"/>
                <a:gd name="connsiteX0" fmla="*/ 329381 w 330342"/>
                <a:gd name="connsiteY0" fmla="*/ 166688 h 166688"/>
                <a:gd name="connsiteX1" fmla="*/ 769 w 330342"/>
                <a:gd name="connsiteY1" fmla="*/ 0 h 166688"/>
                <a:gd name="connsiteX0" fmla="*/ 328612 w 329789"/>
                <a:gd name="connsiteY0" fmla="*/ 166688 h 185208"/>
                <a:gd name="connsiteX1" fmla="*/ 0 w 329789"/>
                <a:gd name="connsiteY1" fmla="*/ 0 h 185208"/>
                <a:gd name="connsiteX0" fmla="*/ 328612 w 328612"/>
                <a:gd name="connsiteY0" fmla="*/ 166688 h 171161"/>
                <a:gd name="connsiteX1" fmla="*/ 134692 w 328612"/>
                <a:gd name="connsiteY1" fmla="*/ 113885 h 171161"/>
                <a:gd name="connsiteX2" fmla="*/ 0 w 328612"/>
                <a:gd name="connsiteY2" fmla="*/ 0 h 171161"/>
                <a:gd name="connsiteX0" fmla="*/ 328612 w 328612"/>
                <a:gd name="connsiteY0" fmla="*/ 166688 h 171161"/>
                <a:gd name="connsiteX1" fmla="*/ 134692 w 328612"/>
                <a:gd name="connsiteY1" fmla="*/ 113885 h 171161"/>
                <a:gd name="connsiteX2" fmla="*/ 0 w 328612"/>
                <a:gd name="connsiteY2" fmla="*/ 0 h 171161"/>
                <a:gd name="connsiteX0" fmla="*/ 328612 w 328612"/>
                <a:gd name="connsiteY0" fmla="*/ 166688 h 230694"/>
                <a:gd name="connsiteX1" fmla="*/ 134692 w 328612"/>
                <a:gd name="connsiteY1" fmla="*/ 113885 h 230694"/>
                <a:gd name="connsiteX2" fmla="*/ 0 w 328612"/>
                <a:gd name="connsiteY2" fmla="*/ 0 h 230694"/>
                <a:gd name="connsiteX0" fmla="*/ 328612 w 328612"/>
                <a:gd name="connsiteY0" fmla="*/ 166688 h 202109"/>
                <a:gd name="connsiteX1" fmla="*/ 139455 w 328612"/>
                <a:gd name="connsiteY1" fmla="*/ 66260 h 202109"/>
                <a:gd name="connsiteX2" fmla="*/ 0 w 328612"/>
                <a:gd name="connsiteY2" fmla="*/ 0 h 202109"/>
                <a:gd name="connsiteX0" fmla="*/ 328612 w 328612"/>
                <a:gd name="connsiteY0" fmla="*/ 166688 h 189964"/>
                <a:gd name="connsiteX1" fmla="*/ 139455 w 328612"/>
                <a:gd name="connsiteY1" fmla="*/ 66260 h 189964"/>
                <a:gd name="connsiteX2" fmla="*/ 0 w 328612"/>
                <a:gd name="connsiteY2" fmla="*/ 0 h 189964"/>
                <a:gd name="connsiteX0" fmla="*/ 328612 w 328612"/>
                <a:gd name="connsiteY0" fmla="*/ 166688 h 185679"/>
                <a:gd name="connsiteX1" fmla="*/ 122787 w 328612"/>
                <a:gd name="connsiteY1" fmla="*/ 49592 h 185679"/>
                <a:gd name="connsiteX2" fmla="*/ 0 w 328612"/>
                <a:gd name="connsiteY2" fmla="*/ 0 h 185679"/>
                <a:gd name="connsiteX0" fmla="*/ 328612 w 328612"/>
                <a:gd name="connsiteY0" fmla="*/ 166688 h 183318"/>
                <a:gd name="connsiteX1" fmla="*/ 120405 w 328612"/>
                <a:gd name="connsiteY1" fmla="*/ 40067 h 183318"/>
                <a:gd name="connsiteX2" fmla="*/ 0 w 328612"/>
                <a:gd name="connsiteY2" fmla="*/ 0 h 183318"/>
                <a:gd name="connsiteX0" fmla="*/ 328612 w 328612"/>
                <a:gd name="connsiteY0" fmla="*/ 166688 h 188985"/>
                <a:gd name="connsiteX1" fmla="*/ 120405 w 328612"/>
                <a:gd name="connsiteY1" fmla="*/ 40067 h 188985"/>
                <a:gd name="connsiteX2" fmla="*/ 0 w 328612"/>
                <a:gd name="connsiteY2" fmla="*/ 0 h 188985"/>
                <a:gd name="connsiteX0" fmla="*/ 328612 w 328612"/>
                <a:gd name="connsiteY0" fmla="*/ 166688 h 171402"/>
                <a:gd name="connsiteX1" fmla="*/ 120405 w 328612"/>
                <a:gd name="connsiteY1" fmla="*/ 40067 h 171402"/>
                <a:gd name="connsiteX2" fmla="*/ 0 w 328612"/>
                <a:gd name="connsiteY2" fmla="*/ 0 h 171402"/>
                <a:gd name="connsiteX0" fmla="*/ 328612 w 328612"/>
                <a:gd name="connsiteY0" fmla="*/ 166688 h 166696"/>
                <a:gd name="connsiteX1" fmla="*/ 120405 w 328612"/>
                <a:gd name="connsiteY1" fmla="*/ 40067 h 166696"/>
                <a:gd name="connsiteX2" fmla="*/ 182317 w 328612"/>
                <a:gd name="connsiteY2" fmla="*/ 87693 h 166696"/>
                <a:gd name="connsiteX3" fmla="*/ 0 w 328612"/>
                <a:gd name="connsiteY3" fmla="*/ 0 h 166696"/>
                <a:gd name="connsiteX0" fmla="*/ 328612 w 328612"/>
                <a:gd name="connsiteY0" fmla="*/ 166688 h 166696"/>
                <a:gd name="connsiteX1" fmla="*/ 120405 w 328612"/>
                <a:gd name="connsiteY1" fmla="*/ 40067 h 166696"/>
                <a:gd name="connsiteX2" fmla="*/ 182317 w 328612"/>
                <a:gd name="connsiteY2" fmla="*/ 87693 h 166696"/>
                <a:gd name="connsiteX3" fmla="*/ 0 w 328612"/>
                <a:gd name="connsiteY3" fmla="*/ 0 h 166696"/>
                <a:gd name="connsiteX0" fmla="*/ 328612 w 328612"/>
                <a:gd name="connsiteY0" fmla="*/ 173060 h 173068"/>
                <a:gd name="connsiteX1" fmla="*/ 120405 w 328612"/>
                <a:gd name="connsiteY1" fmla="*/ 46439 h 173068"/>
                <a:gd name="connsiteX2" fmla="*/ 182317 w 328612"/>
                <a:gd name="connsiteY2" fmla="*/ 94065 h 173068"/>
                <a:gd name="connsiteX3" fmla="*/ 0 w 328612"/>
                <a:gd name="connsiteY3" fmla="*/ 6372 h 173068"/>
                <a:gd name="connsiteX0" fmla="*/ 328612 w 328612"/>
                <a:gd name="connsiteY0" fmla="*/ 199061 h 199083"/>
                <a:gd name="connsiteX1" fmla="*/ 120405 w 328612"/>
                <a:gd name="connsiteY1" fmla="*/ 72440 h 199083"/>
                <a:gd name="connsiteX2" fmla="*/ 182317 w 328612"/>
                <a:gd name="connsiteY2" fmla="*/ 120066 h 199083"/>
                <a:gd name="connsiteX3" fmla="*/ 0 w 328612"/>
                <a:gd name="connsiteY3" fmla="*/ 32373 h 199083"/>
                <a:gd name="connsiteX0" fmla="*/ 328612 w 328612"/>
                <a:gd name="connsiteY0" fmla="*/ 174641 h 174649"/>
                <a:gd name="connsiteX1" fmla="*/ 120405 w 328612"/>
                <a:gd name="connsiteY1" fmla="*/ 48020 h 174649"/>
                <a:gd name="connsiteX2" fmla="*/ 225179 w 328612"/>
                <a:gd name="connsiteY2" fmla="*/ 93265 h 174649"/>
                <a:gd name="connsiteX3" fmla="*/ 0 w 328612"/>
                <a:gd name="connsiteY3" fmla="*/ 7953 h 174649"/>
                <a:gd name="connsiteX0" fmla="*/ 328612 w 328612"/>
                <a:gd name="connsiteY0" fmla="*/ 166688 h 166696"/>
                <a:gd name="connsiteX1" fmla="*/ 103736 w 328612"/>
                <a:gd name="connsiteY1" fmla="*/ 49592 h 166696"/>
                <a:gd name="connsiteX2" fmla="*/ 225179 w 328612"/>
                <a:gd name="connsiteY2" fmla="*/ 85312 h 166696"/>
                <a:gd name="connsiteX3" fmla="*/ 0 w 328612"/>
                <a:gd name="connsiteY3" fmla="*/ 0 h 166696"/>
                <a:gd name="connsiteX0" fmla="*/ 328612 w 328612"/>
                <a:gd name="connsiteY0" fmla="*/ 166688 h 166733"/>
                <a:gd name="connsiteX1" fmla="*/ 103736 w 328612"/>
                <a:gd name="connsiteY1" fmla="*/ 49592 h 166733"/>
                <a:gd name="connsiteX2" fmla="*/ 225179 w 328612"/>
                <a:gd name="connsiteY2" fmla="*/ 85312 h 166733"/>
                <a:gd name="connsiteX3" fmla="*/ 0 w 328612"/>
                <a:gd name="connsiteY3" fmla="*/ 0 h 166733"/>
                <a:gd name="connsiteX0" fmla="*/ 328612 w 328612"/>
                <a:gd name="connsiteY0" fmla="*/ 173838 h 173883"/>
                <a:gd name="connsiteX1" fmla="*/ 103736 w 328612"/>
                <a:gd name="connsiteY1" fmla="*/ 56742 h 173883"/>
                <a:gd name="connsiteX2" fmla="*/ 225179 w 328612"/>
                <a:gd name="connsiteY2" fmla="*/ 92462 h 173883"/>
                <a:gd name="connsiteX3" fmla="*/ 0 w 328612"/>
                <a:gd name="connsiteY3" fmla="*/ 7150 h 173883"/>
                <a:gd name="connsiteX0" fmla="*/ 328612 w 328612"/>
                <a:gd name="connsiteY0" fmla="*/ 196805 h 196850"/>
                <a:gd name="connsiteX1" fmla="*/ 103736 w 328612"/>
                <a:gd name="connsiteY1" fmla="*/ 79709 h 196850"/>
                <a:gd name="connsiteX2" fmla="*/ 225179 w 328612"/>
                <a:gd name="connsiteY2" fmla="*/ 115429 h 196850"/>
                <a:gd name="connsiteX3" fmla="*/ 0 w 328612"/>
                <a:gd name="connsiteY3" fmla="*/ 30117 h 196850"/>
                <a:gd name="connsiteX0" fmla="*/ 328612 w 328612"/>
                <a:gd name="connsiteY0" fmla="*/ 175115 h 175135"/>
                <a:gd name="connsiteX1" fmla="*/ 139455 w 328612"/>
                <a:gd name="connsiteY1" fmla="*/ 31825 h 175135"/>
                <a:gd name="connsiteX2" fmla="*/ 225179 w 328612"/>
                <a:gd name="connsiteY2" fmla="*/ 93739 h 175135"/>
                <a:gd name="connsiteX3" fmla="*/ 0 w 328612"/>
                <a:gd name="connsiteY3" fmla="*/ 8427 h 175135"/>
                <a:gd name="connsiteX0" fmla="*/ 328612 w 328612"/>
                <a:gd name="connsiteY0" fmla="*/ 178058 h 178082"/>
                <a:gd name="connsiteX1" fmla="*/ 139455 w 328612"/>
                <a:gd name="connsiteY1" fmla="*/ 34768 h 178082"/>
                <a:gd name="connsiteX2" fmla="*/ 225179 w 328612"/>
                <a:gd name="connsiteY2" fmla="*/ 96682 h 178082"/>
                <a:gd name="connsiteX3" fmla="*/ 0 w 328612"/>
                <a:gd name="connsiteY3" fmla="*/ 11370 h 178082"/>
                <a:gd name="connsiteX0" fmla="*/ 328612 w 328612"/>
                <a:gd name="connsiteY0" fmla="*/ 191177 h 191201"/>
                <a:gd name="connsiteX1" fmla="*/ 139455 w 328612"/>
                <a:gd name="connsiteY1" fmla="*/ 47887 h 191201"/>
                <a:gd name="connsiteX2" fmla="*/ 225179 w 328612"/>
                <a:gd name="connsiteY2" fmla="*/ 109801 h 191201"/>
                <a:gd name="connsiteX3" fmla="*/ 0 w 328612"/>
                <a:gd name="connsiteY3" fmla="*/ 24489 h 191201"/>
                <a:gd name="connsiteX0" fmla="*/ 328612 w 328612"/>
                <a:gd name="connsiteY0" fmla="*/ 191177 h 191201"/>
                <a:gd name="connsiteX1" fmla="*/ 139455 w 328612"/>
                <a:gd name="connsiteY1" fmla="*/ 47887 h 191201"/>
                <a:gd name="connsiteX2" fmla="*/ 225179 w 328612"/>
                <a:gd name="connsiteY2" fmla="*/ 109801 h 191201"/>
                <a:gd name="connsiteX3" fmla="*/ 0 w 328612"/>
                <a:gd name="connsiteY3" fmla="*/ 24489 h 191201"/>
                <a:gd name="connsiteX0" fmla="*/ 328612 w 328612"/>
                <a:gd name="connsiteY0" fmla="*/ 191177 h 210794"/>
                <a:gd name="connsiteX1" fmla="*/ 139455 w 328612"/>
                <a:gd name="connsiteY1" fmla="*/ 47887 h 210794"/>
                <a:gd name="connsiteX2" fmla="*/ 225179 w 328612"/>
                <a:gd name="connsiteY2" fmla="*/ 109801 h 210794"/>
                <a:gd name="connsiteX3" fmla="*/ 0 w 328612"/>
                <a:gd name="connsiteY3" fmla="*/ 24489 h 21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612" h="210794">
                  <a:moveTo>
                    <a:pt x="328612" y="191177"/>
                  </a:moveTo>
                  <a:cubicBezTo>
                    <a:pt x="281211" y="254210"/>
                    <a:pt x="123357" y="154319"/>
                    <a:pt x="139455" y="47887"/>
                  </a:cubicBezTo>
                  <a:cubicBezTo>
                    <a:pt x="155553" y="-58545"/>
                    <a:pt x="265090" y="35120"/>
                    <a:pt x="225179" y="109801"/>
                  </a:cubicBezTo>
                  <a:cubicBezTo>
                    <a:pt x="185268" y="184482"/>
                    <a:pt x="-173" y="166899"/>
                    <a:pt x="0" y="24489"/>
                  </a:cubicBezTo>
                </a:path>
              </a:pathLst>
            </a:custGeom>
            <a:noFill/>
            <a:ln cap="rnd"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0C7DE64-FFF6-12EC-7D59-BF1BD9DA8216}"/>
                </a:ext>
              </a:extLst>
            </p:cNvPr>
            <p:cNvSpPr/>
            <p:nvPr/>
          </p:nvSpPr>
          <p:spPr>
            <a:xfrm>
              <a:off x="13087649" y="8085388"/>
              <a:ext cx="154096" cy="466728"/>
            </a:xfrm>
            <a:custGeom>
              <a:avLst/>
              <a:gdLst>
                <a:gd name="connsiteX0" fmla="*/ 0 w 88106"/>
                <a:gd name="connsiteY0" fmla="*/ 359569 h 359569"/>
                <a:gd name="connsiteX1" fmla="*/ 88106 w 88106"/>
                <a:gd name="connsiteY1" fmla="*/ 0 h 359569"/>
                <a:gd name="connsiteX0" fmla="*/ 47956 w 136062"/>
                <a:gd name="connsiteY0" fmla="*/ 359569 h 359569"/>
                <a:gd name="connsiteX1" fmla="*/ 136062 w 136062"/>
                <a:gd name="connsiteY1" fmla="*/ 0 h 359569"/>
                <a:gd name="connsiteX0" fmla="*/ 18376 w 106482"/>
                <a:gd name="connsiteY0" fmla="*/ 359569 h 359569"/>
                <a:gd name="connsiteX1" fmla="*/ 106482 w 106482"/>
                <a:gd name="connsiteY1" fmla="*/ 0 h 359569"/>
                <a:gd name="connsiteX0" fmla="*/ 35119 w 101794"/>
                <a:gd name="connsiteY0" fmla="*/ 364332 h 364332"/>
                <a:gd name="connsiteX1" fmla="*/ 101794 w 101794"/>
                <a:gd name="connsiteY1" fmla="*/ 0 h 364332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35118 w 101793"/>
                <a:gd name="connsiteY0" fmla="*/ 354808 h 354808"/>
                <a:gd name="connsiteX1" fmla="*/ 101793 w 101793"/>
                <a:gd name="connsiteY1" fmla="*/ 0 h 354808"/>
                <a:gd name="connsiteX0" fmla="*/ 18401 w 85076"/>
                <a:gd name="connsiteY0" fmla="*/ 354808 h 354808"/>
                <a:gd name="connsiteX1" fmla="*/ 85076 w 85076"/>
                <a:gd name="connsiteY1" fmla="*/ 0 h 354808"/>
                <a:gd name="connsiteX0" fmla="*/ 310418 w 333779"/>
                <a:gd name="connsiteY0" fmla="*/ 35721 h 35721"/>
                <a:gd name="connsiteX1" fmla="*/ 48480 w 333779"/>
                <a:gd name="connsiteY1" fmla="*/ 0 h 35721"/>
                <a:gd name="connsiteX0" fmla="*/ 31862 w 81868"/>
                <a:gd name="connsiteY0" fmla="*/ 466728 h 466728"/>
                <a:gd name="connsiteX1" fmla="*/ 81868 w 81868"/>
                <a:gd name="connsiteY1" fmla="*/ 0 h 466728"/>
                <a:gd name="connsiteX0" fmla="*/ 73446 w 123452"/>
                <a:gd name="connsiteY0" fmla="*/ 466728 h 466728"/>
                <a:gd name="connsiteX1" fmla="*/ 123452 w 123452"/>
                <a:gd name="connsiteY1" fmla="*/ 0 h 466728"/>
                <a:gd name="connsiteX0" fmla="*/ 53277 w 136401"/>
                <a:gd name="connsiteY0" fmla="*/ 466728 h 466728"/>
                <a:gd name="connsiteX1" fmla="*/ 103283 w 136401"/>
                <a:gd name="connsiteY1" fmla="*/ 0 h 466728"/>
                <a:gd name="connsiteX0" fmla="*/ 55313 w 138150"/>
                <a:gd name="connsiteY0" fmla="*/ 461965 h 461965"/>
                <a:gd name="connsiteX1" fmla="*/ 102938 w 138150"/>
                <a:gd name="connsiteY1" fmla="*/ 0 h 461965"/>
                <a:gd name="connsiteX0" fmla="*/ 73756 w 154096"/>
                <a:gd name="connsiteY0" fmla="*/ 466728 h 466728"/>
                <a:gd name="connsiteX1" fmla="*/ 99950 w 154096"/>
                <a:gd name="connsiteY1" fmla="*/ 0 h 46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096" h="466728">
                  <a:moveTo>
                    <a:pt x="73756" y="466728"/>
                  </a:moveTo>
                  <a:cubicBezTo>
                    <a:pt x="355538" y="277816"/>
                    <a:pt x="-219932" y="248443"/>
                    <a:pt x="99950" y="0"/>
                  </a:cubicBezTo>
                </a:path>
              </a:pathLst>
            </a:custGeom>
            <a:noFill/>
            <a:ln cap="rnd">
              <a:solidFill>
                <a:srgbClr val="0B76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4CF956E-9A7E-D54D-F9F4-87396C31DE81}"/>
                </a:ext>
              </a:extLst>
            </p:cNvPr>
            <p:cNvSpPr/>
            <p:nvPr/>
          </p:nvSpPr>
          <p:spPr>
            <a:xfrm>
              <a:off x="13415132" y="7785335"/>
              <a:ext cx="201093" cy="421114"/>
            </a:xfrm>
            <a:custGeom>
              <a:avLst/>
              <a:gdLst>
                <a:gd name="connsiteX0" fmla="*/ 0 w 200025"/>
                <a:gd name="connsiteY0" fmla="*/ 259557 h 412729"/>
                <a:gd name="connsiteX1" fmla="*/ 35719 w 200025"/>
                <a:gd name="connsiteY1" fmla="*/ 411957 h 412729"/>
                <a:gd name="connsiteX2" fmla="*/ 157163 w 200025"/>
                <a:gd name="connsiteY2" fmla="*/ 309563 h 412729"/>
                <a:gd name="connsiteX3" fmla="*/ 50007 w 200025"/>
                <a:gd name="connsiteY3" fmla="*/ 111919 h 412729"/>
                <a:gd name="connsiteX4" fmla="*/ 200025 w 200025"/>
                <a:gd name="connsiteY4" fmla="*/ 0 h 412729"/>
                <a:gd name="connsiteX0" fmla="*/ 0 w 200025"/>
                <a:gd name="connsiteY0" fmla="*/ 259564 h 412736"/>
                <a:gd name="connsiteX1" fmla="*/ 35719 w 200025"/>
                <a:gd name="connsiteY1" fmla="*/ 411964 h 412736"/>
                <a:gd name="connsiteX2" fmla="*/ 157163 w 200025"/>
                <a:gd name="connsiteY2" fmla="*/ 309570 h 412736"/>
                <a:gd name="connsiteX3" fmla="*/ 50007 w 200025"/>
                <a:gd name="connsiteY3" fmla="*/ 111926 h 412736"/>
                <a:gd name="connsiteX4" fmla="*/ 200025 w 200025"/>
                <a:gd name="connsiteY4" fmla="*/ 7 h 412736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3 h 412745"/>
                <a:gd name="connsiteX1" fmla="*/ 35719 w 200025"/>
                <a:gd name="connsiteY1" fmla="*/ 411973 h 412745"/>
                <a:gd name="connsiteX2" fmla="*/ 157163 w 200025"/>
                <a:gd name="connsiteY2" fmla="*/ 309579 h 412745"/>
                <a:gd name="connsiteX3" fmla="*/ 50007 w 200025"/>
                <a:gd name="connsiteY3" fmla="*/ 111935 h 412745"/>
                <a:gd name="connsiteX4" fmla="*/ 200025 w 200025"/>
                <a:gd name="connsiteY4" fmla="*/ 16 h 412745"/>
                <a:gd name="connsiteX0" fmla="*/ 0 w 200025"/>
                <a:gd name="connsiteY0" fmla="*/ 259573 h 412745"/>
                <a:gd name="connsiteX1" fmla="*/ 35719 w 200025"/>
                <a:gd name="connsiteY1" fmla="*/ 411973 h 412745"/>
                <a:gd name="connsiteX2" fmla="*/ 157163 w 200025"/>
                <a:gd name="connsiteY2" fmla="*/ 309579 h 412745"/>
                <a:gd name="connsiteX3" fmla="*/ 50007 w 200025"/>
                <a:gd name="connsiteY3" fmla="*/ 111935 h 412745"/>
                <a:gd name="connsiteX4" fmla="*/ 200025 w 200025"/>
                <a:gd name="connsiteY4" fmla="*/ 16 h 412745"/>
                <a:gd name="connsiteX0" fmla="*/ 0 w 200025"/>
                <a:gd name="connsiteY0" fmla="*/ 259573 h 413485"/>
                <a:gd name="connsiteX1" fmla="*/ 35719 w 200025"/>
                <a:gd name="connsiteY1" fmla="*/ 411973 h 413485"/>
                <a:gd name="connsiteX2" fmla="*/ 157163 w 200025"/>
                <a:gd name="connsiteY2" fmla="*/ 309579 h 413485"/>
                <a:gd name="connsiteX3" fmla="*/ 50007 w 200025"/>
                <a:gd name="connsiteY3" fmla="*/ 111935 h 413485"/>
                <a:gd name="connsiteX4" fmla="*/ 200025 w 200025"/>
                <a:gd name="connsiteY4" fmla="*/ 16 h 413485"/>
                <a:gd name="connsiteX0" fmla="*/ 459 w 200484"/>
                <a:gd name="connsiteY0" fmla="*/ 259573 h 415720"/>
                <a:gd name="connsiteX1" fmla="*/ 36178 w 200484"/>
                <a:gd name="connsiteY1" fmla="*/ 411973 h 415720"/>
                <a:gd name="connsiteX2" fmla="*/ 157622 w 200484"/>
                <a:gd name="connsiteY2" fmla="*/ 309579 h 415720"/>
                <a:gd name="connsiteX3" fmla="*/ 50466 w 200484"/>
                <a:gd name="connsiteY3" fmla="*/ 111935 h 415720"/>
                <a:gd name="connsiteX4" fmla="*/ 200484 w 200484"/>
                <a:gd name="connsiteY4" fmla="*/ 16 h 415720"/>
                <a:gd name="connsiteX0" fmla="*/ 0 w 200025"/>
                <a:gd name="connsiteY0" fmla="*/ 259573 h 418876"/>
                <a:gd name="connsiteX1" fmla="*/ 47625 w 200025"/>
                <a:gd name="connsiteY1" fmla="*/ 416736 h 418876"/>
                <a:gd name="connsiteX2" fmla="*/ 157163 w 200025"/>
                <a:gd name="connsiteY2" fmla="*/ 309579 h 418876"/>
                <a:gd name="connsiteX3" fmla="*/ 50007 w 200025"/>
                <a:gd name="connsiteY3" fmla="*/ 111935 h 418876"/>
                <a:gd name="connsiteX4" fmla="*/ 200025 w 200025"/>
                <a:gd name="connsiteY4" fmla="*/ 16 h 418876"/>
                <a:gd name="connsiteX0" fmla="*/ 1068 w 201093"/>
                <a:gd name="connsiteY0" fmla="*/ 259573 h 420715"/>
                <a:gd name="connsiteX1" fmla="*/ 48693 w 201093"/>
                <a:gd name="connsiteY1" fmla="*/ 416736 h 420715"/>
                <a:gd name="connsiteX2" fmla="*/ 158231 w 201093"/>
                <a:gd name="connsiteY2" fmla="*/ 309579 h 420715"/>
                <a:gd name="connsiteX3" fmla="*/ 51075 w 201093"/>
                <a:gd name="connsiteY3" fmla="*/ 111935 h 420715"/>
                <a:gd name="connsiteX4" fmla="*/ 201093 w 201093"/>
                <a:gd name="connsiteY4" fmla="*/ 16 h 420715"/>
                <a:gd name="connsiteX0" fmla="*/ 1068 w 201093"/>
                <a:gd name="connsiteY0" fmla="*/ 259573 h 421225"/>
                <a:gd name="connsiteX1" fmla="*/ 48693 w 201093"/>
                <a:gd name="connsiteY1" fmla="*/ 416736 h 421225"/>
                <a:gd name="connsiteX2" fmla="*/ 158231 w 201093"/>
                <a:gd name="connsiteY2" fmla="*/ 309579 h 421225"/>
                <a:gd name="connsiteX3" fmla="*/ 51075 w 201093"/>
                <a:gd name="connsiteY3" fmla="*/ 111935 h 421225"/>
                <a:gd name="connsiteX4" fmla="*/ 201093 w 201093"/>
                <a:gd name="connsiteY4" fmla="*/ 16 h 421225"/>
                <a:gd name="connsiteX0" fmla="*/ 1068 w 201093"/>
                <a:gd name="connsiteY0" fmla="*/ 259573 h 421007"/>
                <a:gd name="connsiteX1" fmla="*/ 48693 w 201093"/>
                <a:gd name="connsiteY1" fmla="*/ 416736 h 421007"/>
                <a:gd name="connsiteX2" fmla="*/ 158231 w 201093"/>
                <a:gd name="connsiteY2" fmla="*/ 309579 h 421007"/>
                <a:gd name="connsiteX3" fmla="*/ 51075 w 201093"/>
                <a:gd name="connsiteY3" fmla="*/ 111935 h 421007"/>
                <a:gd name="connsiteX4" fmla="*/ 201093 w 201093"/>
                <a:gd name="connsiteY4" fmla="*/ 16 h 421007"/>
                <a:gd name="connsiteX0" fmla="*/ 1068 w 201093"/>
                <a:gd name="connsiteY0" fmla="*/ 259573 h 421114"/>
                <a:gd name="connsiteX1" fmla="*/ 48693 w 201093"/>
                <a:gd name="connsiteY1" fmla="*/ 416736 h 421114"/>
                <a:gd name="connsiteX2" fmla="*/ 158231 w 201093"/>
                <a:gd name="connsiteY2" fmla="*/ 309579 h 421114"/>
                <a:gd name="connsiteX3" fmla="*/ 51075 w 201093"/>
                <a:gd name="connsiteY3" fmla="*/ 111935 h 421114"/>
                <a:gd name="connsiteX4" fmla="*/ 201093 w 201093"/>
                <a:gd name="connsiteY4" fmla="*/ 16 h 42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093" h="421114">
                  <a:moveTo>
                    <a:pt x="1068" y="259573"/>
                  </a:moveTo>
                  <a:cubicBezTo>
                    <a:pt x="5830" y="331606"/>
                    <a:pt x="-20364" y="394114"/>
                    <a:pt x="48693" y="416736"/>
                  </a:cubicBezTo>
                  <a:cubicBezTo>
                    <a:pt x="117750" y="439358"/>
                    <a:pt x="169740" y="369903"/>
                    <a:pt x="158231" y="309579"/>
                  </a:cubicBezTo>
                  <a:cubicBezTo>
                    <a:pt x="146722" y="249255"/>
                    <a:pt x="48693" y="194485"/>
                    <a:pt x="51075" y="111935"/>
                  </a:cubicBezTo>
                  <a:cubicBezTo>
                    <a:pt x="53457" y="29385"/>
                    <a:pt x="112987" y="-778"/>
                    <a:pt x="201093" y="16"/>
                  </a:cubicBezTo>
                </a:path>
              </a:pathLst>
            </a:custGeom>
            <a:noFill/>
            <a:ln cap="rnd">
              <a:solidFill>
                <a:srgbClr val="084F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F977EF2-2325-60B7-B4BE-A4BDA71DA6BA}"/>
                </a:ext>
              </a:extLst>
            </p:cNvPr>
            <p:cNvSpPr/>
            <p:nvPr/>
          </p:nvSpPr>
          <p:spPr>
            <a:xfrm>
              <a:off x="13060847" y="7600892"/>
              <a:ext cx="278956" cy="400050"/>
            </a:xfrm>
            <a:custGeom>
              <a:avLst/>
              <a:gdLst>
                <a:gd name="connsiteX0" fmla="*/ 0 w 200025"/>
                <a:gd name="connsiteY0" fmla="*/ 259557 h 412729"/>
                <a:gd name="connsiteX1" fmla="*/ 35719 w 200025"/>
                <a:gd name="connsiteY1" fmla="*/ 411957 h 412729"/>
                <a:gd name="connsiteX2" fmla="*/ 157163 w 200025"/>
                <a:gd name="connsiteY2" fmla="*/ 309563 h 412729"/>
                <a:gd name="connsiteX3" fmla="*/ 50007 w 200025"/>
                <a:gd name="connsiteY3" fmla="*/ 111919 h 412729"/>
                <a:gd name="connsiteX4" fmla="*/ 200025 w 200025"/>
                <a:gd name="connsiteY4" fmla="*/ 0 h 412729"/>
                <a:gd name="connsiteX0" fmla="*/ 0 w 200025"/>
                <a:gd name="connsiteY0" fmla="*/ 259564 h 412736"/>
                <a:gd name="connsiteX1" fmla="*/ 35719 w 200025"/>
                <a:gd name="connsiteY1" fmla="*/ 411964 h 412736"/>
                <a:gd name="connsiteX2" fmla="*/ 157163 w 200025"/>
                <a:gd name="connsiteY2" fmla="*/ 309570 h 412736"/>
                <a:gd name="connsiteX3" fmla="*/ 50007 w 200025"/>
                <a:gd name="connsiteY3" fmla="*/ 111926 h 412736"/>
                <a:gd name="connsiteX4" fmla="*/ 200025 w 200025"/>
                <a:gd name="connsiteY4" fmla="*/ 7 h 412736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8 h 412750"/>
                <a:gd name="connsiteX1" fmla="*/ 35719 w 200025"/>
                <a:gd name="connsiteY1" fmla="*/ 411978 h 412750"/>
                <a:gd name="connsiteX2" fmla="*/ 157163 w 200025"/>
                <a:gd name="connsiteY2" fmla="*/ 309584 h 412750"/>
                <a:gd name="connsiteX3" fmla="*/ 50007 w 200025"/>
                <a:gd name="connsiteY3" fmla="*/ 111940 h 412750"/>
                <a:gd name="connsiteX4" fmla="*/ 200025 w 200025"/>
                <a:gd name="connsiteY4" fmla="*/ 21 h 412750"/>
                <a:gd name="connsiteX0" fmla="*/ 0 w 200025"/>
                <a:gd name="connsiteY0" fmla="*/ 259573 h 412745"/>
                <a:gd name="connsiteX1" fmla="*/ 35719 w 200025"/>
                <a:gd name="connsiteY1" fmla="*/ 411973 h 412745"/>
                <a:gd name="connsiteX2" fmla="*/ 157163 w 200025"/>
                <a:gd name="connsiteY2" fmla="*/ 309579 h 412745"/>
                <a:gd name="connsiteX3" fmla="*/ 50007 w 200025"/>
                <a:gd name="connsiteY3" fmla="*/ 111935 h 412745"/>
                <a:gd name="connsiteX4" fmla="*/ 200025 w 200025"/>
                <a:gd name="connsiteY4" fmla="*/ 16 h 412745"/>
                <a:gd name="connsiteX0" fmla="*/ 0 w 200025"/>
                <a:gd name="connsiteY0" fmla="*/ 259573 h 412745"/>
                <a:gd name="connsiteX1" fmla="*/ 35719 w 200025"/>
                <a:gd name="connsiteY1" fmla="*/ 411973 h 412745"/>
                <a:gd name="connsiteX2" fmla="*/ 157163 w 200025"/>
                <a:gd name="connsiteY2" fmla="*/ 309579 h 412745"/>
                <a:gd name="connsiteX3" fmla="*/ 50007 w 200025"/>
                <a:gd name="connsiteY3" fmla="*/ 111935 h 412745"/>
                <a:gd name="connsiteX4" fmla="*/ 200025 w 200025"/>
                <a:gd name="connsiteY4" fmla="*/ 16 h 412745"/>
                <a:gd name="connsiteX0" fmla="*/ 0 w 200025"/>
                <a:gd name="connsiteY0" fmla="*/ 259573 h 413485"/>
                <a:gd name="connsiteX1" fmla="*/ 35719 w 200025"/>
                <a:gd name="connsiteY1" fmla="*/ 411973 h 413485"/>
                <a:gd name="connsiteX2" fmla="*/ 157163 w 200025"/>
                <a:gd name="connsiteY2" fmla="*/ 309579 h 413485"/>
                <a:gd name="connsiteX3" fmla="*/ 50007 w 200025"/>
                <a:gd name="connsiteY3" fmla="*/ 111935 h 413485"/>
                <a:gd name="connsiteX4" fmla="*/ 200025 w 200025"/>
                <a:gd name="connsiteY4" fmla="*/ 16 h 413485"/>
                <a:gd name="connsiteX0" fmla="*/ 459 w 200484"/>
                <a:gd name="connsiteY0" fmla="*/ 259573 h 415720"/>
                <a:gd name="connsiteX1" fmla="*/ 36178 w 200484"/>
                <a:gd name="connsiteY1" fmla="*/ 411973 h 415720"/>
                <a:gd name="connsiteX2" fmla="*/ 157622 w 200484"/>
                <a:gd name="connsiteY2" fmla="*/ 309579 h 415720"/>
                <a:gd name="connsiteX3" fmla="*/ 50466 w 200484"/>
                <a:gd name="connsiteY3" fmla="*/ 111935 h 415720"/>
                <a:gd name="connsiteX4" fmla="*/ 200484 w 200484"/>
                <a:gd name="connsiteY4" fmla="*/ 16 h 415720"/>
                <a:gd name="connsiteX0" fmla="*/ 0 w 200025"/>
                <a:gd name="connsiteY0" fmla="*/ 259573 h 418876"/>
                <a:gd name="connsiteX1" fmla="*/ 47625 w 200025"/>
                <a:gd name="connsiteY1" fmla="*/ 416736 h 418876"/>
                <a:gd name="connsiteX2" fmla="*/ 157163 w 200025"/>
                <a:gd name="connsiteY2" fmla="*/ 309579 h 418876"/>
                <a:gd name="connsiteX3" fmla="*/ 50007 w 200025"/>
                <a:gd name="connsiteY3" fmla="*/ 111935 h 418876"/>
                <a:gd name="connsiteX4" fmla="*/ 200025 w 200025"/>
                <a:gd name="connsiteY4" fmla="*/ 16 h 418876"/>
                <a:gd name="connsiteX0" fmla="*/ 1068 w 201093"/>
                <a:gd name="connsiteY0" fmla="*/ 259573 h 420715"/>
                <a:gd name="connsiteX1" fmla="*/ 48693 w 201093"/>
                <a:gd name="connsiteY1" fmla="*/ 416736 h 420715"/>
                <a:gd name="connsiteX2" fmla="*/ 158231 w 201093"/>
                <a:gd name="connsiteY2" fmla="*/ 309579 h 420715"/>
                <a:gd name="connsiteX3" fmla="*/ 51075 w 201093"/>
                <a:gd name="connsiteY3" fmla="*/ 111935 h 420715"/>
                <a:gd name="connsiteX4" fmla="*/ 201093 w 201093"/>
                <a:gd name="connsiteY4" fmla="*/ 16 h 420715"/>
                <a:gd name="connsiteX0" fmla="*/ 1068 w 201093"/>
                <a:gd name="connsiteY0" fmla="*/ 259573 h 421225"/>
                <a:gd name="connsiteX1" fmla="*/ 48693 w 201093"/>
                <a:gd name="connsiteY1" fmla="*/ 416736 h 421225"/>
                <a:gd name="connsiteX2" fmla="*/ 158231 w 201093"/>
                <a:gd name="connsiteY2" fmla="*/ 309579 h 421225"/>
                <a:gd name="connsiteX3" fmla="*/ 51075 w 201093"/>
                <a:gd name="connsiteY3" fmla="*/ 111935 h 421225"/>
                <a:gd name="connsiteX4" fmla="*/ 201093 w 201093"/>
                <a:gd name="connsiteY4" fmla="*/ 16 h 421225"/>
                <a:gd name="connsiteX0" fmla="*/ 1068 w 201093"/>
                <a:gd name="connsiteY0" fmla="*/ 259573 h 421007"/>
                <a:gd name="connsiteX1" fmla="*/ 48693 w 201093"/>
                <a:gd name="connsiteY1" fmla="*/ 416736 h 421007"/>
                <a:gd name="connsiteX2" fmla="*/ 158231 w 201093"/>
                <a:gd name="connsiteY2" fmla="*/ 309579 h 421007"/>
                <a:gd name="connsiteX3" fmla="*/ 51075 w 201093"/>
                <a:gd name="connsiteY3" fmla="*/ 111935 h 421007"/>
                <a:gd name="connsiteX4" fmla="*/ 201093 w 201093"/>
                <a:gd name="connsiteY4" fmla="*/ 16 h 421007"/>
                <a:gd name="connsiteX0" fmla="*/ 1068 w 201093"/>
                <a:gd name="connsiteY0" fmla="*/ 259573 h 421114"/>
                <a:gd name="connsiteX1" fmla="*/ 48693 w 201093"/>
                <a:gd name="connsiteY1" fmla="*/ 416736 h 421114"/>
                <a:gd name="connsiteX2" fmla="*/ 158231 w 201093"/>
                <a:gd name="connsiteY2" fmla="*/ 309579 h 421114"/>
                <a:gd name="connsiteX3" fmla="*/ 51075 w 201093"/>
                <a:gd name="connsiteY3" fmla="*/ 111935 h 421114"/>
                <a:gd name="connsiteX4" fmla="*/ 201093 w 201093"/>
                <a:gd name="connsiteY4" fmla="*/ 16 h 421114"/>
                <a:gd name="connsiteX0" fmla="*/ 133443 w 152493"/>
                <a:gd name="connsiteY0" fmla="*/ 464360 h 491032"/>
                <a:gd name="connsiteX1" fmla="*/ 93 w 152493"/>
                <a:gd name="connsiteY1" fmla="*/ 416736 h 491032"/>
                <a:gd name="connsiteX2" fmla="*/ 109631 w 152493"/>
                <a:gd name="connsiteY2" fmla="*/ 309579 h 491032"/>
                <a:gd name="connsiteX3" fmla="*/ 2475 w 152493"/>
                <a:gd name="connsiteY3" fmla="*/ 111935 h 491032"/>
                <a:gd name="connsiteX4" fmla="*/ 152493 w 152493"/>
                <a:gd name="connsiteY4" fmla="*/ 16 h 491032"/>
                <a:gd name="connsiteX0" fmla="*/ 200093 w 219143"/>
                <a:gd name="connsiteY0" fmla="*/ 464360 h 477402"/>
                <a:gd name="connsiteX1" fmla="*/ 68 w 219143"/>
                <a:gd name="connsiteY1" fmla="*/ 261955 h 477402"/>
                <a:gd name="connsiteX2" fmla="*/ 176281 w 219143"/>
                <a:gd name="connsiteY2" fmla="*/ 309579 h 477402"/>
                <a:gd name="connsiteX3" fmla="*/ 69125 w 219143"/>
                <a:gd name="connsiteY3" fmla="*/ 111935 h 477402"/>
                <a:gd name="connsiteX4" fmla="*/ 219143 w 219143"/>
                <a:gd name="connsiteY4" fmla="*/ 16 h 477402"/>
                <a:gd name="connsiteX0" fmla="*/ 200093 w 219143"/>
                <a:gd name="connsiteY0" fmla="*/ 464360 h 464360"/>
                <a:gd name="connsiteX1" fmla="*/ 68 w 219143"/>
                <a:gd name="connsiteY1" fmla="*/ 261955 h 464360"/>
                <a:gd name="connsiteX2" fmla="*/ 176281 w 219143"/>
                <a:gd name="connsiteY2" fmla="*/ 309579 h 464360"/>
                <a:gd name="connsiteX3" fmla="*/ 69125 w 219143"/>
                <a:gd name="connsiteY3" fmla="*/ 111935 h 464360"/>
                <a:gd name="connsiteX4" fmla="*/ 219143 w 219143"/>
                <a:gd name="connsiteY4" fmla="*/ 16 h 464360"/>
                <a:gd name="connsiteX0" fmla="*/ 221010 w 240060"/>
                <a:gd name="connsiteY0" fmla="*/ 464349 h 464349"/>
                <a:gd name="connsiteX1" fmla="*/ 20985 w 240060"/>
                <a:gd name="connsiteY1" fmla="*/ 261944 h 464349"/>
                <a:gd name="connsiteX2" fmla="*/ 13841 w 240060"/>
                <a:gd name="connsiteY2" fmla="*/ 73825 h 464349"/>
                <a:gd name="connsiteX3" fmla="*/ 90042 w 240060"/>
                <a:gd name="connsiteY3" fmla="*/ 111924 h 464349"/>
                <a:gd name="connsiteX4" fmla="*/ 240060 w 240060"/>
                <a:gd name="connsiteY4" fmla="*/ 5 h 464349"/>
                <a:gd name="connsiteX0" fmla="*/ 219582 w 238632"/>
                <a:gd name="connsiteY0" fmla="*/ 504403 h 504403"/>
                <a:gd name="connsiteX1" fmla="*/ 19557 w 238632"/>
                <a:gd name="connsiteY1" fmla="*/ 301998 h 504403"/>
                <a:gd name="connsiteX2" fmla="*/ 12413 w 238632"/>
                <a:gd name="connsiteY2" fmla="*/ 113879 h 504403"/>
                <a:gd name="connsiteX3" fmla="*/ 62420 w 238632"/>
                <a:gd name="connsiteY3" fmla="*/ 1960 h 504403"/>
                <a:gd name="connsiteX4" fmla="*/ 238632 w 238632"/>
                <a:gd name="connsiteY4" fmla="*/ 40059 h 504403"/>
                <a:gd name="connsiteX0" fmla="*/ 239970 w 239970"/>
                <a:gd name="connsiteY0" fmla="*/ 330572 h 330572"/>
                <a:gd name="connsiteX1" fmla="*/ 20895 w 239970"/>
                <a:gd name="connsiteY1" fmla="*/ 301998 h 330572"/>
                <a:gd name="connsiteX2" fmla="*/ 13751 w 239970"/>
                <a:gd name="connsiteY2" fmla="*/ 113879 h 330572"/>
                <a:gd name="connsiteX3" fmla="*/ 63758 w 239970"/>
                <a:gd name="connsiteY3" fmla="*/ 1960 h 330572"/>
                <a:gd name="connsiteX4" fmla="*/ 239970 w 239970"/>
                <a:gd name="connsiteY4" fmla="*/ 40059 h 330572"/>
                <a:gd name="connsiteX0" fmla="*/ 226291 w 226291"/>
                <a:gd name="connsiteY0" fmla="*/ 330572 h 330572"/>
                <a:gd name="connsiteX1" fmla="*/ 57222 w 226291"/>
                <a:gd name="connsiteY1" fmla="*/ 201985 h 330572"/>
                <a:gd name="connsiteX2" fmla="*/ 72 w 226291"/>
                <a:gd name="connsiteY2" fmla="*/ 113879 h 330572"/>
                <a:gd name="connsiteX3" fmla="*/ 50079 w 226291"/>
                <a:gd name="connsiteY3" fmla="*/ 1960 h 330572"/>
                <a:gd name="connsiteX4" fmla="*/ 226291 w 226291"/>
                <a:gd name="connsiteY4" fmla="*/ 40059 h 330572"/>
                <a:gd name="connsiteX0" fmla="*/ 291449 w 291449"/>
                <a:gd name="connsiteY0" fmla="*/ 330572 h 330572"/>
                <a:gd name="connsiteX1" fmla="*/ 10461 w 291449"/>
                <a:gd name="connsiteY1" fmla="*/ 294854 h 330572"/>
                <a:gd name="connsiteX2" fmla="*/ 65230 w 291449"/>
                <a:gd name="connsiteY2" fmla="*/ 113879 h 330572"/>
                <a:gd name="connsiteX3" fmla="*/ 115237 w 291449"/>
                <a:gd name="connsiteY3" fmla="*/ 1960 h 330572"/>
                <a:gd name="connsiteX4" fmla="*/ 291449 w 291449"/>
                <a:gd name="connsiteY4" fmla="*/ 40059 h 330572"/>
                <a:gd name="connsiteX0" fmla="*/ 300930 w 300930"/>
                <a:gd name="connsiteY0" fmla="*/ 330572 h 330572"/>
                <a:gd name="connsiteX1" fmla="*/ 19942 w 300930"/>
                <a:gd name="connsiteY1" fmla="*/ 294854 h 330572"/>
                <a:gd name="connsiteX2" fmla="*/ 74711 w 300930"/>
                <a:gd name="connsiteY2" fmla="*/ 113879 h 330572"/>
                <a:gd name="connsiteX3" fmla="*/ 124718 w 300930"/>
                <a:gd name="connsiteY3" fmla="*/ 1960 h 330572"/>
                <a:gd name="connsiteX4" fmla="*/ 300930 w 300930"/>
                <a:gd name="connsiteY4" fmla="*/ 40059 h 330572"/>
                <a:gd name="connsiteX0" fmla="*/ 287173 w 287173"/>
                <a:gd name="connsiteY0" fmla="*/ 331111 h 331111"/>
                <a:gd name="connsiteX1" fmla="*/ 6185 w 287173"/>
                <a:gd name="connsiteY1" fmla="*/ 295393 h 331111"/>
                <a:gd name="connsiteX2" fmla="*/ 94291 w 287173"/>
                <a:gd name="connsiteY2" fmla="*/ 126324 h 331111"/>
                <a:gd name="connsiteX3" fmla="*/ 110961 w 287173"/>
                <a:gd name="connsiteY3" fmla="*/ 2499 h 331111"/>
                <a:gd name="connsiteX4" fmla="*/ 287173 w 287173"/>
                <a:gd name="connsiteY4" fmla="*/ 40598 h 331111"/>
                <a:gd name="connsiteX0" fmla="*/ 284551 w 284551"/>
                <a:gd name="connsiteY0" fmla="*/ 331111 h 331111"/>
                <a:gd name="connsiteX1" fmla="*/ 3563 w 284551"/>
                <a:gd name="connsiteY1" fmla="*/ 295393 h 331111"/>
                <a:gd name="connsiteX2" fmla="*/ 91669 w 284551"/>
                <a:gd name="connsiteY2" fmla="*/ 126324 h 331111"/>
                <a:gd name="connsiteX3" fmla="*/ 108339 w 284551"/>
                <a:gd name="connsiteY3" fmla="*/ 2499 h 331111"/>
                <a:gd name="connsiteX4" fmla="*/ 284551 w 284551"/>
                <a:gd name="connsiteY4" fmla="*/ 40598 h 331111"/>
                <a:gd name="connsiteX0" fmla="*/ 281459 w 281459"/>
                <a:gd name="connsiteY0" fmla="*/ 331111 h 331111"/>
                <a:gd name="connsiteX1" fmla="*/ 471 w 281459"/>
                <a:gd name="connsiteY1" fmla="*/ 295393 h 331111"/>
                <a:gd name="connsiteX2" fmla="*/ 88577 w 281459"/>
                <a:gd name="connsiteY2" fmla="*/ 126324 h 331111"/>
                <a:gd name="connsiteX3" fmla="*/ 105247 w 281459"/>
                <a:gd name="connsiteY3" fmla="*/ 2499 h 331111"/>
                <a:gd name="connsiteX4" fmla="*/ 281459 w 281459"/>
                <a:gd name="connsiteY4" fmla="*/ 40598 h 331111"/>
                <a:gd name="connsiteX0" fmla="*/ 279598 w 279598"/>
                <a:gd name="connsiteY0" fmla="*/ 331111 h 331111"/>
                <a:gd name="connsiteX1" fmla="*/ 991 w 279598"/>
                <a:gd name="connsiteY1" fmla="*/ 259675 h 331111"/>
                <a:gd name="connsiteX2" fmla="*/ 86716 w 279598"/>
                <a:gd name="connsiteY2" fmla="*/ 126324 h 331111"/>
                <a:gd name="connsiteX3" fmla="*/ 103386 w 279598"/>
                <a:gd name="connsiteY3" fmla="*/ 2499 h 331111"/>
                <a:gd name="connsiteX4" fmla="*/ 279598 w 279598"/>
                <a:gd name="connsiteY4" fmla="*/ 40598 h 331111"/>
                <a:gd name="connsiteX0" fmla="*/ 285135 w 285135"/>
                <a:gd name="connsiteY0" fmla="*/ 330269 h 330269"/>
                <a:gd name="connsiteX1" fmla="*/ 6528 w 285135"/>
                <a:gd name="connsiteY1" fmla="*/ 258833 h 330269"/>
                <a:gd name="connsiteX2" fmla="*/ 89872 w 285135"/>
                <a:gd name="connsiteY2" fmla="*/ 106432 h 330269"/>
                <a:gd name="connsiteX3" fmla="*/ 108923 w 285135"/>
                <a:gd name="connsiteY3" fmla="*/ 1657 h 330269"/>
                <a:gd name="connsiteX4" fmla="*/ 285135 w 285135"/>
                <a:gd name="connsiteY4" fmla="*/ 39756 h 330269"/>
                <a:gd name="connsiteX0" fmla="*/ 279694 w 279694"/>
                <a:gd name="connsiteY0" fmla="*/ 330269 h 330269"/>
                <a:gd name="connsiteX1" fmla="*/ 1087 w 279694"/>
                <a:gd name="connsiteY1" fmla="*/ 258833 h 330269"/>
                <a:gd name="connsiteX2" fmla="*/ 84431 w 279694"/>
                <a:gd name="connsiteY2" fmla="*/ 106432 h 330269"/>
                <a:gd name="connsiteX3" fmla="*/ 103482 w 279694"/>
                <a:gd name="connsiteY3" fmla="*/ 1657 h 330269"/>
                <a:gd name="connsiteX4" fmla="*/ 279694 w 279694"/>
                <a:gd name="connsiteY4" fmla="*/ 39756 h 330269"/>
                <a:gd name="connsiteX0" fmla="*/ 279638 w 279638"/>
                <a:gd name="connsiteY0" fmla="*/ 330269 h 330269"/>
                <a:gd name="connsiteX1" fmla="*/ 1031 w 279638"/>
                <a:gd name="connsiteY1" fmla="*/ 258833 h 330269"/>
                <a:gd name="connsiteX2" fmla="*/ 84375 w 279638"/>
                <a:gd name="connsiteY2" fmla="*/ 106432 h 330269"/>
                <a:gd name="connsiteX3" fmla="*/ 103426 w 279638"/>
                <a:gd name="connsiteY3" fmla="*/ 1657 h 330269"/>
                <a:gd name="connsiteX4" fmla="*/ 279638 w 279638"/>
                <a:gd name="connsiteY4" fmla="*/ 39756 h 330269"/>
                <a:gd name="connsiteX0" fmla="*/ 279583 w 279583"/>
                <a:gd name="connsiteY0" fmla="*/ 341884 h 341884"/>
                <a:gd name="connsiteX1" fmla="*/ 976 w 279583"/>
                <a:gd name="connsiteY1" fmla="*/ 270448 h 341884"/>
                <a:gd name="connsiteX2" fmla="*/ 84320 w 279583"/>
                <a:gd name="connsiteY2" fmla="*/ 118047 h 341884"/>
                <a:gd name="connsiteX3" fmla="*/ 43840 w 279583"/>
                <a:gd name="connsiteY3" fmla="*/ 1365 h 341884"/>
                <a:gd name="connsiteX4" fmla="*/ 279583 w 279583"/>
                <a:gd name="connsiteY4" fmla="*/ 51371 h 341884"/>
                <a:gd name="connsiteX0" fmla="*/ 279583 w 279583"/>
                <a:gd name="connsiteY0" fmla="*/ 355211 h 355211"/>
                <a:gd name="connsiteX1" fmla="*/ 976 w 279583"/>
                <a:gd name="connsiteY1" fmla="*/ 283775 h 355211"/>
                <a:gd name="connsiteX2" fmla="*/ 84320 w 279583"/>
                <a:gd name="connsiteY2" fmla="*/ 131374 h 355211"/>
                <a:gd name="connsiteX3" fmla="*/ 43840 w 279583"/>
                <a:gd name="connsiteY3" fmla="*/ 14692 h 355211"/>
                <a:gd name="connsiteX4" fmla="*/ 279583 w 279583"/>
                <a:gd name="connsiteY4" fmla="*/ 64698 h 355211"/>
                <a:gd name="connsiteX0" fmla="*/ 279583 w 279583"/>
                <a:gd name="connsiteY0" fmla="*/ 400064 h 400064"/>
                <a:gd name="connsiteX1" fmla="*/ 976 w 279583"/>
                <a:gd name="connsiteY1" fmla="*/ 328628 h 400064"/>
                <a:gd name="connsiteX2" fmla="*/ 84320 w 279583"/>
                <a:gd name="connsiteY2" fmla="*/ 176227 h 400064"/>
                <a:gd name="connsiteX3" fmla="*/ 43840 w 279583"/>
                <a:gd name="connsiteY3" fmla="*/ 59545 h 400064"/>
                <a:gd name="connsiteX4" fmla="*/ 198620 w 279583"/>
                <a:gd name="connsiteY4" fmla="*/ 14 h 400064"/>
                <a:gd name="connsiteX0" fmla="*/ 279583 w 279583"/>
                <a:gd name="connsiteY0" fmla="*/ 400050 h 400050"/>
                <a:gd name="connsiteX1" fmla="*/ 976 w 279583"/>
                <a:gd name="connsiteY1" fmla="*/ 328614 h 400050"/>
                <a:gd name="connsiteX2" fmla="*/ 84320 w 279583"/>
                <a:gd name="connsiteY2" fmla="*/ 176213 h 400050"/>
                <a:gd name="connsiteX3" fmla="*/ 43840 w 279583"/>
                <a:gd name="connsiteY3" fmla="*/ 59531 h 400050"/>
                <a:gd name="connsiteX4" fmla="*/ 198620 w 279583"/>
                <a:gd name="connsiteY4" fmla="*/ 0 h 400050"/>
                <a:gd name="connsiteX0" fmla="*/ 279583 w 279583"/>
                <a:gd name="connsiteY0" fmla="*/ 400050 h 400050"/>
                <a:gd name="connsiteX1" fmla="*/ 976 w 279583"/>
                <a:gd name="connsiteY1" fmla="*/ 328614 h 400050"/>
                <a:gd name="connsiteX2" fmla="*/ 84320 w 279583"/>
                <a:gd name="connsiteY2" fmla="*/ 176213 h 400050"/>
                <a:gd name="connsiteX3" fmla="*/ 43840 w 279583"/>
                <a:gd name="connsiteY3" fmla="*/ 59531 h 400050"/>
                <a:gd name="connsiteX4" fmla="*/ 198620 w 279583"/>
                <a:gd name="connsiteY4" fmla="*/ 0 h 400050"/>
                <a:gd name="connsiteX0" fmla="*/ 280816 w 280816"/>
                <a:gd name="connsiteY0" fmla="*/ 400050 h 400050"/>
                <a:gd name="connsiteX1" fmla="*/ 2209 w 280816"/>
                <a:gd name="connsiteY1" fmla="*/ 328614 h 400050"/>
                <a:gd name="connsiteX2" fmla="*/ 145084 w 280816"/>
                <a:gd name="connsiteY2" fmla="*/ 195263 h 400050"/>
                <a:gd name="connsiteX3" fmla="*/ 45073 w 280816"/>
                <a:gd name="connsiteY3" fmla="*/ 59531 h 400050"/>
                <a:gd name="connsiteX4" fmla="*/ 199853 w 280816"/>
                <a:gd name="connsiteY4" fmla="*/ 0 h 400050"/>
                <a:gd name="connsiteX0" fmla="*/ 280816 w 280816"/>
                <a:gd name="connsiteY0" fmla="*/ 400050 h 400050"/>
                <a:gd name="connsiteX1" fmla="*/ 2209 w 280816"/>
                <a:gd name="connsiteY1" fmla="*/ 328614 h 400050"/>
                <a:gd name="connsiteX2" fmla="*/ 145084 w 280816"/>
                <a:gd name="connsiteY2" fmla="*/ 195263 h 400050"/>
                <a:gd name="connsiteX3" fmla="*/ 45073 w 280816"/>
                <a:gd name="connsiteY3" fmla="*/ 59531 h 400050"/>
                <a:gd name="connsiteX4" fmla="*/ 199853 w 280816"/>
                <a:gd name="connsiteY4" fmla="*/ 0 h 400050"/>
                <a:gd name="connsiteX0" fmla="*/ 278956 w 278956"/>
                <a:gd name="connsiteY0" fmla="*/ 400050 h 400050"/>
                <a:gd name="connsiteX1" fmla="*/ 349 w 278956"/>
                <a:gd name="connsiteY1" fmla="*/ 328614 h 400050"/>
                <a:gd name="connsiteX2" fmla="*/ 143224 w 278956"/>
                <a:gd name="connsiteY2" fmla="*/ 195263 h 400050"/>
                <a:gd name="connsiteX3" fmla="*/ 43213 w 278956"/>
                <a:gd name="connsiteY3" fmla="*/ 59531 h 400050"/>
                <a:gd name="connsiteX4" fmla="*/ 197993 w 278956"/>
                <a:gd name="connsiteY4" fmla="*/ 0 h 400050"/>
                <a:gd name="connsiteX0" fmla="*/ 278956 w 278956"/>
                <a:gd name="connsiteY0" fmla="*/ 400050 h 400050"/>
                <a:gd name="connsiteX1" fmla="*/ 349 w 278956"/>
                <a:gd name="connsiteY1" fmla="*/ 328614 h 400050"/>
                <a:gd name="connsiteX2" fmla="*/ 143224 w 278956"/>
                <a:gd name="connsiteY2" fmla="*/ 195263 h 400050"/>
                <a:gd name="connsiteX3" fmla="*/ 43213 w 278956"/>
                <a:gd name="connsiteY3" fmla="*/ 59531 h 400050"/>
                <a:gd name="connsiteX4" fmla="*/ 197993 w 278956"/>
                <a:gd name="connsiteY4" fmla="*/ 0 h 400050"/>
                <a:gd name="connsiteX0" fmla="*/ 278956 w 278956"/>
                <a:gd name="connsiteY0" fmla="*/ 400050 h 400050"/>
                <a:gd name="connsiteX1" fmla="*/ 349 w 278956"/>
                <a:gd name="connsiteY1" fmla="*/ 328614 h 400050"/>
                <a:gd name="connsiteX2" fmla="*/ 143224 w 278956"/>
                <a:gd name="connsiteY2" fmla="*/ 195263 h 400050"/>
                <a:gd name="connsiteX3" fmla="*/ 43213 w 278956"/>
                <a:gd name="connsiteY3" fmla="*/ 59531 h 400050"/>
                <a:gd name="connsiteX4" fmla="*/ 197993 w 278956"/>
                <a:gd name="connsiteY4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56" h="400050">
                  <a:moveTo>
                    <a:pt x="278956" y="400050"/>
                  </a:moveTo>
                  <a:cubicBezTo>
                    <a:pt x="236093" y="345877"/>
                    <a:pt x="8684" y="441326"/>
                    <a:pt x="349" y="328614"/>
                  </a:cubicBezTo>
                  <a:cubicBezTo>
                    <a:pt x="-7986" y="215902"/>
                    <a:pt x="136080" y="285353"/>
                    <a:pt x="143224" y="195263"/>
                  </a:cubicBezTo>
                  <a:cubicBezTo>
                    <a:pt x="150368" y="105173"/>
                    <a:pt x="26941" y="125412"/>
                    <a:pt x="43213" y="59531"/>
                  </a:cubicBezTo>
                  <a:cubicBezTo>
                    <a:pt x="59485" y="-6350"/>
                    <a:pt x="159893" y="75406"/>
                    <a:pt x="197993" y="0"/>
                  </a:cubicBezTo>
                </a:path>
              </a:pathLst>
            </a:custGeom>
            <a:noFill/>
            <a:ln cap="rnd">
              <a:solidFill>
                <a:srgbClr val="084F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2A1500-6352-42F1-E3C2-09A727EE25C2}"/>
                </a:ext>
              </a:extLst>
            </p:cNvPr>
            <p:cNvSpPr/>
            <p:nvPr/>
          </p:nvSpPr>
          <p:spPr>
            <a:xfrm>
              <a:off x="13330474" y="8085390"/>
              <a:ext cx="245269" cy="323012"/>
            </a:xfrm>
            <a:custGeom>
              <a:avLst/>
              <a:gdLst>
                <a:gd name="connsiteX0" fmla="*/ 0 w 88106"/>
                <a:gd name="connsiteY0" fmla="*/ 359569 h 359569"/>
                <a:gd name="connsiteX1" fmla="*/ 88106 w 88106"/>
                <a:gd name="connsiteY1" fmla="*/ 0 h 359569"/>
                <a:gd name="connsiteX0" fmla="*/ 47956 w 136062"/>
                <a:gd name="connsiteY0" fmla="*/ 359569 h 359569"/>
                <a:gd name="connsiteX1" fmla="*/ 136062 w 136062"/>
                <a:gd name="connsiteY1" fmla="*/ 0 h 359569"/>
                <a:gd name="connsiteX0" fmla="*/ 18376 w 106482"/>
                <a:gd name="connsiteY0" fmla="*/ 359569 h 359569"/>
                <a:gd name="connsiteX1" fmla="*/ 106482 w 106482"/>
                <a:gd name="connsiteY1" fmla="*/ 0 h 359569"/>
                <a:gd name="connsiteX0" fmla="*/ 35119 w 101794"/>
                <a:gd name="connsiteY0" fmla="*/ 364332 h 364332"/>
                <a:gd name="connsiteX1" fmla="*/ 101794 w 101794"/>
                <a:gd name="connsiteY1" fmla="*/ 0 h 364332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29488 w 103307"/>
                <a:gd name="connsiteY0" fmla="*/ 361951 h 361951"/>
                <a:gd name="connsiteX1" fmla="*/ 103307 w 103307"/>
                <a:gd name="connsiteY1" fmla="*/ 0 h 361951"/>
                <a:gd name="connsiteX0" fmla="*/ 35118 w 101793"/>
                <a:gd name="connsiteY0" fmla="*/ 354808 h 354808"/>
                <a:gd name="connsiteX1" fmla="*/ 101793 w 101793"/>
                <a:gd name="connsiteY1" fmla="*/ 0 h 354808"/>
                <a:gd name="connsiteX0" fmla="*/ 18401 w 85076"/>
                <a:gd name="connsiteY0" fmla="*/ 354808 h 354808"/>
                <a:gd name="connsiteX1" fmla="*/ 85076 w 85076"/>
                <a:gd name="connsiteY1" fmla="*/ 0 h 354808"/>
                <a:gd name="connsiteX0" fmla="*/ 0 w 202406"/>
                <a:gd name="connsiteY0" fmla="*/ 342902 h 342902"/>
                <a:gd name="connsiteX1" fmla="*/ 202406 w 202406"/>
                <a:gd name="connsiteY1" fmla="*/ 0 h 342902"/>
                <a:gd name="connsiteX0" fmla="*/ 0 w 247649"/>
                <a:gd name="connsiteY0" fmla="*/ 5674 h 299930"/>
                <a:gd name="connsiteX1" fmla="*/ 247649 w 247649"/>
                <a:gd name="connsiteY1" fmla="*/ 293804 h 299930"/>
                <a:gd name="connsiteX0" fmla="*/ 0 w 247649"/>
                <a:gd name="connsiteY0" fmla="*/ 5233 h 307648"/>
                <a:gd name="connsiteX1" fmla="*/ 247649 w 247649"/>
                <a:gd name="connsiteY1" fmla="*/ 293363 h 307648"/>
                <a:gd name="connsiteX0" fmla="*/ 0 w 238124"/>
                <a:gd name="connsiteY0" fmla="*/ 5285 h 303073"/>
                <a:gd name="connsiteX1" fmla="*/ 238124 w 238124"/>
                <a:gd name="connsiteY1" fmla="*/ 288653 h 303073"/>
                <a:gd name="connsiteX0" fmla="*/ 0 w 240506"/>
                <a:gd name="connsiteY0" fmla="*/ 5105 h 319098"/>
                <a:gd name="connsiteX1" fmla="*/ 240506 w 240506"/>
                <a:gd name="connsiteY1" fmla="*/ 305141 h 319098"/>
                <a:gd name="connsiteX0" fmla="*/ 0 w 240506"/>
                <a:gd name="connsiteY0" fmla="*/ 0 h 316117"/>
                <a:gd name="connsiteX1" fmla="*/ 240506 w 240506"/>
                <a:gd name="connsiteY1" fmla="*/ 300036 h 316117"/>
                <a:gd name="connsiteX0" fmla="*/ 0 w 245269"/>
                <a:gd name="connsiteY0" fmla="*/ 0 h 323012"/>
                <a:gd name="connsiteX1" fmla="*/ 245269 w 245269"/>
                <a:gd name="connsiteY1" fmla="*/ 307180 h 32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5269" h="323012">
                  <a:moveTo>
                    <a:pt x="0" y="0"/>
                  </a:moveTo>
                  <a:cubicBezTo>
                    <a:pt x="155575" y="13493"/>
                    <a:pt x="30162" y="405604"/>
                    <a:pt x="245269" y="307180"/>
                  </a:cubicBezTo>
                </a:path>
              </a:pathLst>
            </a:custGeom>
            <a:noFill/>
            <a:ln cap="rnd">
              <a:solidFill>
                <a:srgbClr val="0B69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BF58ACC-3D49-D58B-D2B0-62706981F5D2}"/>
                </a:ext>
              </a:extLst>
            </p:cNvPr>
            <p:cNvSpPr/>
            <p:nvPr/>
          </p:nvSpPr>
          <p:spPr>
            <a:xfrm>
              <a:off x="12899469" y="7930549"/>
              <a:ext cx="90488" cy="66732"/>
            </a:xfrm>
            <a:custGeom>
              <a:avLst/>
              <a:gdLst>
                <a:gd name="connsiteX0" fmla="*/ 90488 w 90488"/>
                <a:gd name="connsiteY0" fmla="*/ 64294 h 64294"/>
                <a:gd name="connsiteX1" fmla="*/ 0 w 90488"/>
                <a:gd name="connsiteY1" fmla="*/ 0 h 64294"/>
                <a:gd name="connsiteX0" fmla="*/ 90488 w 90488"/>
                <a:gd name="connsiteY0" fmla="*/ 64294 h 64294"/>
                <a:gd name="connsiteX1" fmla="*/ 0 w 90488"/>
                <a:gd name="connsiteY1" fmla="*/ 0 h 64294"/>
                <a:gd name="connsiteX0" fmla="*/ 90488 w 90488"/>
                <a:gd name="connsiteY0" fmla="*/ 66732 h 66732"/>
                <a:gd name="connsiteX1" fmla="*/ 0 w 90488"/>
                <a:gd name="connsiteY1" fmla="*/ 2438 h 6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66732">
                  <a:moveTo>
                    <a:pt x="90488" y="66732"/>
                  </a:moveTo>
                  <a:cubicBezTo>
                    <a:pt x="86519" y="23870"/>
                    <a:pt x="39688" y="-9469"/>
                    <a:pt x="0" y="2438"/>
                  </a:cubicBezTo>
                </a:path>
              </a:pathLst>
            </a:custGeom>
            <a:noFill/>
            <a:ln cap="rnd">
              <a:solidFill>
                <a:srgbClr val="17ACD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8ADC662-7964-88CA-8000-7D07871A14CC}"/>
                </a:ext>
              </a:extLst>
            </p:cNvPr>
            <p:cNvSpPr/>
            <p:nvPr/>
          </p:nvSpPr>
          <p:spPr>
            <a:xfrm>
              <a:off x="13299030" y="7659142"/>
              <a:ext cx="14777" cy="95250"/>
            </a:xfrm>
            <a:custGeom>
              <a:avLst/>
              <a:gdLst>
                <a:gd name="connsiteX0" fmla="*/ 90488 w 90488"/>
                <a:gd name="connsiteY0" fmla="*/ 64294 h 64294"/>
                <a:gd name="connsiteX1" fmla="*/ 0 w 90488"/>
                <a:gd name="connsiteY1" fmla="*/ 0 h 64294"/>
                <a:gd name="connsiteX0" fmla="*/ 90488 w 90488"/>
                <a:gd name="connsiteY0" fmla="*/ 64294 h 64294"/>
                <a:gd name="connsiteX1" fmla="*/ 0 w 90488"/>
                <a:gd name="connsiteY1" fmla="*/ 0 h 64294"/>
                <a:gd name="connsiteX0" fmla="*/ 90488 w 90488"/>
                <a:gd name="connsiteY0" fmla="*/ 66732 h 66732"/>
                <a:gd name="connsiteX1" fmla="*/ 0 w 90488"/>
                <a:gd name="connsiteY1" fmla="*/ 2438 h 66732"/>
                <a:gd name="connsiteX0" fmla="*/ 366713 w 366713"/>
                <a:gd name="connsiteY0" fmla="*/ 2559 h 481190"/>
                <a:gd name="connsiteX1" fmla="*/ 0 w 366713"/>
                <a:gd name="connsiteY1" fmla="*/ 481190 h 481190"/>
                <a:gd name="connsiteX0" fmla="*/ 246 w 18868"/>
                <a:gd name="connsiteY0" fmla="*/ 8845 h 104095"/>
                <a:gd name="connsiteX1" fmla="*/ 2627 w 18868"/>
                <a:gd name="connsiteY1" fmla="*/ 104095 h 104095"/>
                <a:gd name="connsiteX0" fmla="*/ 10240 w 12621"/>
                <a:gd name="connsiteY0" fmla="*/ 11826 h 107076"/>
                <a:gd name="connsiteX1" fmla="*/ 12621 w 12621"/>
                <a:gd name="connsiteY1" fmla="*/ 107076 h 107076"/>
                <a:gd name="connsiteX0" fmla="*/ 12396 w 14777"/>
                <a:gd name="connsiteY0" fmla="*/ 0 h 95250"/>
                <a:gd name="connsiteX1" fmla="*/ 14777 w 14777"/>
                <a:gd name="connsiteY1" fmla="*/ 952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777" h="95250">
                  <a:moveTo>
                    <a:pt x="12396" y="0"/>
                  </a:moveTo>
                  <a:cubicBezTo>
                    <a:pt x="1283" y="23813"/>
                    <a:pt x="-9829" y="40481"/>
                    <a:pt x="14777" y="95250"/>
                  </a:cubicBezTo>
                </a:path>
              </a:pathLst>
            </a:custGeom>
            <a:noFill/>
            <a:ln cap="rnd">
              <a:solidFill>
                <a:srgbClr val="1193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66BA2123-6C4A-5F12-F43E-35139AA723E5}"/>
              </a:ext>
            </a:extLst>
          </p:cNvPr>
          <p:cNvGrpSpPr/>
          <p:nvPr/>
        </p:nvGrpSpPr>
        <p:grpSpPr>
          <a:xfrm>
            <a:off x="13384270" y="6211236"/>
            <a:ext cx="1134946" cy="1485262"/>
            <a:chOff x="13384270" y="6211236"/>
            <a:chExt cx="1134946" cy="14852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A359E2-69F1-5F63-BB61-0A1A84517392}"/>
                </a:ext>
              </a:extLst>
            </p:cNvPr>
            <p:cNvGrpSpPr/>
            <p:nvPr/>
          </p:nvGrpSpPr>
          <p:grpSpPr>
            <a:xfrm>
              <a:off x="13630215" y="6671971"/>
              <a:ext cx="216535" cy="248285"/>
              <a:chOff x="13647688" y="6849399"/>
              <a:chExt cx="216535" cy="248285"/>
            </a:xfrm>
          </p:grpSpPr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1722D454-338F-BC7B-EB52-1D4AEFD45886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52AFDF51-0B11-23AE-F971-A1DFB7F95AD0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8B0373-5BF8-64DC-98EB-C96A37E0ACC0}"/>
                </a:ext>
              </a:extLst>
            </p:cNvPr>
            <p:cNvSpPr/>
            <p:nvPr/>
          </p:nvSpPr>
          <p:spPr>
            <a:xfrm>
              <a:off x="14050266" y="6211236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500593F-5572-5768-8C50-95DCCD8E713A}"/>
                </a:ext>
              </a:extLst>
            </p:cNvPr>
            <p:cNvGrpSpPr/>
            <p:nvPr/>
          </p:nvGrpSpPr>
          <p:grpSpPr>
            <a:xfrm rot="3172717">
              <a:off x="14340265" y="6532686"/>
              <a:ext cx="166727" cy="191174"/>
              <a:chOff x="13647688" y="6849399"/>
              <a:chExt cx="216535" cy="248285"/>
            </a:xfrm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0E297483-2190-98E8-B63A-7A323BA84FBD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98FF013A-87B7-12BB-FB1E-2A4C3B4382C9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ED9034E-3CF7-5E84-D7E7-3E9E127C0613}"/>
                </a:ext>
              </a:extLst>
            </p:cNvPr>
            <p:cNvSpPr/>
            <p:nvPr/>
          </p:nvSpPr>
          <p:spPr>
            <a:xfrm>
              <a:off x="14297101" y="6994757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3CCEF9A-C6DF-3806-50CD-83E933558504}"/>
                </a:ext>
              </a:extLst>
            </p:cNvPr>
            <p:cNvSpPr/>
            <p:nvPr/>
          </p:nvSpPr>
          <p:spPr>
            <a:xfrm>
              <a:off x="13826611" y="7594260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0C3E99D-E044-7786-B0CC-34747FDEE232}"/>
                </a:ext>
              </a:extLst>
            </p:cNvPr>
            <p:cNvSpPr/>
            <p:nvPr/>
          </p:nvSpPr>
          <p:spPr>
            <a:xfrm>
              <a:off x="14022460" y="6806897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2948EE7-5ACE-A128-645B-4219C3AD55CD}"/>
                </a:ext>
              </a:extLst>
            </p:cNvPr>
            <p:cNvSpPr/>
            <p:nvPr/>
          </p:nvSpPr>
          <p:spPr>
            <a:xfrm>
              <a:off x="13727317" y="7084842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A89CFF0-1E5E-1E1B-1C89-FFA3E9F357F8}"/>
                </a:ext>
              </a:extLst>
            </p:cNvPr>
            <p:cNvSpPr/>
            <p:nvPr/>
          </p:nvSpPr>
          <p:spPr>
            <a:xfrm>
              <a:off x="13384270" y="7294245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D0ED0A9-5493-6106-9C94-74F618F7E200}"/>
                </a:ext>
              </a:extLst>
            </p:cNvPr>
            <p:cNvGrpSpPr/>
            <p:nvPr/>
          </p:nvGrpSpPr>
          <p:grpSpPr>
            <a:xfrm rot="1100068">
              <a:off x="13764507" y="7129145"/>
              <a:ext cx="138662" cy="138662"/>
              <a:chOff x="13194470" y="7451725"/>
              <a:chExt cx="138662" cy="138662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6C9D6BC0-3396-E791-7734-B32F9D495437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7FB0E46B-BBA5-6D7B-84A0-BA916D5FC74E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4F2C6DC-E186-C6BE-94AF-AF14E87836C1}"/>
                </a:ext>
              </a:extLst>
            </p:cNvPr>
            <p:cNvGrpSpPr/>
            <p:nvPr/>
          </p:nvGrpSpPr>
          <p:grpSpPr>
            <a:xfrm rot="21179313">
              <a:off x="14046041" y="6840003"/>
              <a:ext cx="93946" cy="93946"/>
              <a:chOff x="13194470" y="7451725"/>
              <a:chExt cx="138662" cy="138662"/>
            </a:xfrm>
          </p:grpSpPr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40F1A024-E063-69A1-4426-673FDA95250F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D37943D7-E714-E415-117C-B6A9B2FC20F6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1D71115-7257-320A-B9DE-5D2C267B0CB9}"/>
                </a:ext>
              </a:extLst>
            </p:cNvPr>
            <p:cNvGrpSpPr/>
            <p:nvPr/>
          </p:nvGrpSpPr>
          <p:grpSpPr>
            <a:xfrm rot="20994095">
              <a:off x="13417391" y="7316253"/>
              <a:ext cx="93946" cy="93946"/>
              <a:chOff x="13194470" y="7451725"/>
              <a:chExt cx="138662" cy="138662"/>
            </a:xfrm>
          </p:grpSpPr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CC24D9E0-5CFB-7EF5-337B-B49EFC1DD589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D11B2648-B8C2-6DBD-0485-17E9A48FA16A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4C1233E-3F56-9E22-C4EF-B0BD90038523}"/>
                </a:ext>
              </a:extLst>
            </p:cNvPr>
            <p:cNvGrpSpPr/>
            <p:nvPr/>
          </p:nvGrpSpPr>
          <p:grpSpPr>
            <a:xfrm rot="21208863" flipV="1">
              <a:off x="13842181" y="7615813"/>
              <a:ext cx="69156" cy="69156"/>
              <a:chOff x="13194470" y="7451725"/>
              <a:chExt cx="138662" cy="138662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6E6B639-08DC-698D-7D90-F5A541C052D0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B1EE1DA2-D58A-ABBE-15D4-65EC088792B9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E600DC-FE02-0956-1FA8-639AAE18B879}"/>
              </a:ext>
            </a:extLst>
          </p:cNvPr>
          <p:cNvGrpSpPr/>
          <p:nvPr/>
        </p:nvGrpSpPr>
        <p:grpSpPr>
          <a:xfrm rot="19315078">
            <a:off x="9176720" y="15525834"/>
            <a:ext cx="1007773" cy="772258"/>
            <a:chOff x="8644783" y="15810314"/>
            <a:chExt cx="1007773" cy="772258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9A4C49E-DFA7-3560-04FB-52B8E41C2CD5}"/>
                </a:ext>
              </a:extLst>
            </p:cNvPr>
            <p:cNvSpPr/>
            <p:nvPr/>
          </p:nvSpPr>
          <p:spPr>
            <a:xfrm rot="917163">
              <a:off x="9086069" y="1628164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BA0649CA-2AE8-F230-A6D7-22A8CDCD4445}"/>
                </a:ext>
              </a:extLst>
            </p:cNvPr>
            <p:cNvSpPr/>
            <p:nvPr/>
          </p:nvSpPr>
          <p:spPr>
            <a:xfrm rot="19800000">
              <a:off x="8789195" y="1581031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954C9C6D-1E25-C19D-2B69-CCCBEB9EF87D}"/>
                </a:ext>
              </a:extLst>
            </p:cNvPr>
            <p:cNvSpPr/>
            <p:nvPr/>
          </p:nvSpPr>
          <p:spPr>
            <a:xfrm rot="19040626">
              <a:off x="8644783" y="1637485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B2F4C05-B58F-3F6B-A399-1FEB7795AEAB}"/>
                </a:ext>
              </a:extLst>
            </p:cNvPr>
            <p:cNvSpPr/>
            <p:nvPr/>
          </p:nvSpPr>
          <p:spPr>
            <a:xfrm rot="16200000">
              <a:off x="9138798" y="1591702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CC4E358E-E56A-CA5C-F87C-9B69DEBFA07A}"/>
                </a:ext>
              </a:extLst>
            </p:cNvPr>
            <p:cNvSpPr/>
            <p:nvPr/>
          </p:nvSpPr>
          <p:spPr>
            <a:xfrm rot="16200000">
              <a:off x="8734893" y="1606589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EC560B94-FE87-5AC0-18F3-11AD541FF6A7}"/>
                </a:ext>
              </a:extLst>
            </p:cNvPr>
            <p:cNvSpPr/>
            <p:nvPr/>
          </p:nvSpPr>
          <p:spPr>
            <a:xfrm rot="16200000">
              <a:off x="9529013" y="16301131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75436E1B-9579-93E2-1DAC-CD775FEB21CF}"/>
              </a:ext>
            </a:extLst>
          </p:cNvPr>
          <p:cNvGrpSpPr/>
          <p:nvPr/>
        </p:nvGrpSpPr>
        <p:grpSpPr>
          <a:xfrm>
            <a:off x="9824419" y="5515016"/>
            <a:ext cx="1938080" cy="1791476"/>
            <a:chOff x="9824419" y="5515016"/>
            <a:chExt cx="1938080" cy="1791476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A169F03-F08E-1CDE-AF17-D089D8E96567}"/>
                </a:ext>
              </a:extLst>
            </p:cNvPr>
            <p:cNvSpPr/>
            <p:nvPr/>
          </p:nvSpPr>
          <p:spPr>
            <a:xfrm rot="917163">
              <a:off x="10265705" y="700556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40A8B834-1321-DFD3-2CE9-0A8F781D8E73}"/>
                </a:ext>
              </a:extLst>
            </p:cNvPr>
            <p:cNvSpPr/>
            <p:nvPr/>
          </p:nvSpPr>
          <p:spPr>
            <a:xfrm rot="19800000">
              <a:off x="9968831" y="653423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E93E2EF-22BF-8888-9DA8-493F68A1A9E7}"/>
                </a:ext>
              </a:extLst>
            </p:cNvPr>
            <p:cNvSpPr/>
            <p:nvPr/>
          </p:nvSpPr>
          <p:spPr>
            <a:xfrm rot="19040626">
              <a:off x="9824419" y="709877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E89CA22-4922-7691-6712-31D28BE3AC9C}"/>
                </a:ext>
              </a:extLst>
            </p:cNvPr>
            <p:cNvSpPr/>
            <p:nvPr/>
          </p:nvSpPr>
          <p:spPr>
            <a:xfrm rot="16200000">
              <a:off x="10434549" y="6626430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49311C5-39E4-09EA-B412-F4BFEB2CE880}"/>
                </a:ext>
              </a:extLst>
            </p:cNvPr>
            <p:cNvSpPr/>
            <p:nvPr/>
          </p:nvSpPr>
          <p:spPr>
            <a:xfrm rot="16200000">
              <a:off x="9914529" y="678981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599D769-33B0-C242-7BAF-3BFB642C15B3}"/>
                </a:ext>
              </a:extLst>
            </p:cNvPr>
            <p:cNvSpPr/>
            <p:nvPr/>
          </p:nvSpPr>
          <p:spPr>
            <a:xfrm rot="16200000">
              <a:off x="10795735" y="6952480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6D59597-11BC-8807-E7F7-ECEAE547F298}"/>
                </a:ext>
              </a:extLst>
            </p:cNvPr>
            <p:cNvSpPr/>
            <p:nvPr/>
          </p:nvSpPr>
          <p:spPr>
            <a:xfrm rot="5022815">
              <a:off x="11519548" y="6771329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3D1D82AF-9D22-24FF-BB90-59D65F1F6D91}"/>
                </a:ext>
              </a:extLst>
            </p:cNvPr>
            <p:cNvSpPr/>
            <p:nvPr/>
          </p:nvSpPr>
          <p:spPr>
            <a:xfrm rot="8007215">
              <a:off x="11548906" y="608899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82FD89EE-E370-5AB0-4898-8877FBE57A7C}"/>
                </a:ext>
              </a:extLst>
            </p:cNvPr>
            <p:cNvSpPr/>
            <p:nvPr/>
          </p:nvSpPr>
          <p:spPr>
            <a:xfrm rot="7247841">
              <a:off x="11522972" y="5481943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347CFED-BFCD-FFE0-6C1A-7F7E34E61F4A}"/>
                </a:ext>
              </a:extLst>
            </p:cNvPr>
            <p:cNvSpPr/>
            <p:nvPr/>
          </p:nvSpPr>
          <p:spPr>
            <a:xfrm rot="4407215">
              <a:off x="10491501" y="595674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259722A-4C8A-6656-1753-FBEFD2194BEC}"/>
                </a:ext>
              </a:extLst>
            </p:cNvPr>
            <p:cNvSpPr/>
            <p:nvPr/>
          </p:nvSpPr>
          <p:spPr>
            <a:xfrm rot="1238421">
              <a:off x="11209767" y="59046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3514770-53D6-0F21-3CA1-F163CB46F46B}"/>
                </a:ext>
              </a:extLst>
            </p:cNvPr>
            <p:cNvSpPr/>
            <p:nvPr/>
          </p:nvSpPr>
          <p:spPr>
            <a:xfrm rot="4407215">
              <a:off x="11068327" y="62939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F3A54CB-60B5-9E0D-4A5D-486F16925721}"/>
              </a:ext>
            </a:extLst>
          </p:cNvPr>
          <p:cNvSpPr/>
          <p:nvPr/>
        </p:nvSpPr>
        <p:spPr>
          <a:xfrm>
            <a:off x="11817934" y="13037366"/>
            <a:ext cx="1405731" cy="1106487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52575 w 1552575"/>
              <a:gd name="connsiteY0" fmla="*/ 0 h 523875"/>
              <a:gd name="connsiteX1" fmla="*/ 0 w 1552575"/>
              <a:gd name="connsiteY1" fmla="*/ 523875 h 52387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1903412 w 1903412"/>
              <a:gd name="connsiteY0" fmla="*/ 0 h 1939925"/>
              <a:gd name="connsiteX1" fmla="*/ 0 w 1903412"/>
              <a:gd name="connsiteY1" fmla="*/ 1939925 h 1939925"/>
              <a:gd name="connsiteX0" fmla="*/ 1903412 w 1903412"/>
              <a:gd name="connsiteY0" fmla="*/ 0 h 1939925"/>
              <a:gd name="connsiteX1" fmla="*/ 0 w 1903412"/>
              <a:gd name="connsiteY1" fmla="*/ 1939925 h 1939925"/>
              <a:gd name="connsiteX0" fmla="*/ 1920081 w 1920081"/>
              <a:gd name="connsiteY0" fmla="*/ 0 h 1935162"/>
              <a:gd name="connsiteX1" fmla="*/ 0 w 1920081"/>
              <a:gd name="connsiteY1" fmla="*/ 1935162 h 1935162"/>
              <a:gd name="connsiteX0" fmla="*/ 1920081 w 1920081"/>
              <a:gd name="connsiteY0" fmla="*/ 0 h 1935162"/>
              <a:gd name="connsiteX1" fmla="*/ 0 w 1920081"/>
              <a:gd name="connsiteY1" fmla="*/ 1935162 h 1935162"/>
              <a:gd name="connsiteX0" fmla="*/ 1920081 w 1920081"/>
              <a:gd name="connsiteY0" fmla="*/ 0 h 1935162"/>
              <a:gd name="connsiteX1" fmla="*/ 0 w 1920081"/>
              <a:gd name="connsiteY1" fmla="*/ 1935162 h 1935162"/>
              <a:gd name="connsiteX0" fmla="*/ 1920081 w 1920081"/>
              <a:gd name="connsiteY0" fmla="*/ 0 h 1935162"/>
              <a:gd name="connsiteX1" fmla="*/ 0 w 1920081"/>
              <a:gd name="connsiteY1" fmla="*/ 1935162 h 1935162"/>
              <a:gd name="connsiteX0" fmla="*/ 1920081 w 1920081"/>
              <a:gd name="connsiteY0" fmla="*/ 0 h 1935162"/>
              <a:gd name="connsiteX1" fmla="*/ 0 w 1920081"/>
              <a:gd name="connsiteY1" fmla="*/ 1935162 h 1935162"/>
              <a:gd name="connsiteX0" fmla="*/ 1440656 w 1440656"/>
              <a:gd name="connsiteY0" fmla="*/ 0 h 1160462"/>
              <a:gd name="connsiteX1" fmla="*/ 0 w 1440656"/>
              <a:gd name="connsiteY1" fmla="*/ 1160462 h 1160462"/>
              <a:gd name="connsiteX0" fmla="*/ 1440656 w 1440656"/>
              <a:gd name="connsiteY0" fmla="*/ 0 h 1160462"/>
              <a:gd name="connsiteX1" fmla="*/ 0 w 1440656"/>
              <a:gd name="connsiteY1" fmla="*/ 1160462 h 1160462"/>
              <a:gd name="connsiteX0" fmla="*/ 1450181 w 1450181"/>
              <a:gd name="connsiteY0" fmla="*/ 0 h 1135062"/>
              <a:gd name="connsiteX1" fmla="*/ 0 w 1450181"/>
              <a:gd name="connsiteY1" fmla="*/ 1135062 h 1135062"/>
              <a:gd name="connsiteX0" fmla="*/ 1418431 w 1418431"/>
              <a:gd name="connsiteY0" fmla="*/ 0 h 1116012"/>
              <a:gd name="connsiteX1" fmla="*/ 0 w 1418431"/>
              <a:gd name="connsiteY1" fmla="*/ 1116012 h 1116012"/>
              <a:gd name="connsiteX0" fmla="*/ 1405731 w 1405731"/>
              <a:gd name="connsiteY0" fmla="*/ 0 h 1106487"/>
              <a:gd name="connsiteX1" fmla="*/ 0 w 1405731"/>
              <a:gd name="connsiteY1" fmla="*/ 1106487 h 1106487"/>
              <a:gd name="connsiteX0" fmla="*/ 1405731 w 1405731"/>
              <a:gd name="connsiteY0" fmla="*/ 0 h 1106487"/>
              <a:gd name="connsiteX1" fmla="*/ 0 w 1405731"/>
              <a:gd name="connsiteY1" fmla="*/ 1106487 h 1106487"/>
              <a:gd name="connsiteX0" fmla="*/ 1405731 w 1405731"/>
              <a:gd name="connsiteY0" fmla="*/ 0 h 1106487"/>
              <a:gd name="connsiteX1" fmla="*/ 0 w 1405731"/>
              <a:gd name="connsiteY1" fmla="*/ 1106487 h 1106487"/>
              <a:gd name="connsiteX0" fmla="*/ 1405731 w 1405731"/>
              <a:gd name="connsiteY0" fmla="*/ 0 h 1106487"/>
              <a:gd name="connsiteX1" fmla="*/ 0 w 1405731"/>
              <a:gd name="connsiteY1" fmla="*/ 1106487 h 1106487"/>
              <a:gd name="connsiteX0" fmla="*/ 1405731 w 1405731"/>
              <a:gd name="connsiteY0" fmla="*/ 0 h 1106487"/>
              <a:gd name="connsiteX1" fmla="*/ 0 w 1405731"/>
              <a:gd name="connsiteY1" fmla="*/ 1106487 h 110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5731" h="1106487">
                <a:moveTo>
                  <a:pt x="1405731" y="0"/>
                </a:moveTo>
                <a:cubicBezTo>
                  <a:pt x="790575" y="354805"/>
                  <a:pt x="334167" y="747712"/>
                  <a:pt x="0" y="1106487"/>
                </a:cubicBezTo>
              </a:path>
            </a:pathLst>
          </a:custGeom>
          <a:noFill/>
          <a:ln w="127000" cap="rnd">
            <a:solidFill>
              <a:srgbClr val="528B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3884D28-B549-B4C3-07FE-A2FD138DE444}"/>
              </a:ext>
            </a:extLst>
          </p:cNvPr>
          <p:cNvSpPr/>
          <p:nvPr/>
        </p:nvSpPr>
        <p:spPr>
          <a:xfrm>
            <a:off x="11588613" y="14127146"/>
            <a:ext cx="246062" cy="3103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52575 w 1552575"/>
              <a:gd name="connsiteY0" fmla="*/ 0 h 523875"/>
              <a:gd name="connsiteX1" fmla="*/ 0 w 1552575"/>
              <a:gd name="connsiteY1" fmla="*/ 523875 h 52387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74662 w 474662"/>
              <a:gd name="connsiteY0" fmla="*/ 0 h 799306"/>
              <a:gd name="connsiteX1" fmla="*/ 0 w 474662"/>
              <a:gd name="connsiteY1" fmla="*/ 799306 h 7993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04837 w 604837"/>
              <a:gd name="connsiteY0" fmla="*/ 0 h 716756"/>
              <a:gd name="connsiteX1" fmla="*/ 0 w 604837"/>
              <a:gd name="connsiteY1" fmla="*/ 716756 h 716756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1787 w 331787"/>
              <a:gd name="connsiteY0" fmla="*/ 0 h 453231"/>
              <a:gd name="connsiteX1" fmla="*/ 0 w 331787"/>
              <a:gd name="connsiteY1" fmla="*/ 453231 h 45323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246062 w 246062"/>
              <a:gd name="connsiteY0" fmla="*/ 0 h 304006"/>
              <a:gd name="connsiteX1" fmla="*/ 0 w 246062"/>
              <a:gd name="connsiteY1" fmla="*/ 304006 h 304006"/>
              <a:gd name="connsiteX0" fmla="*/ 246062 w 246062"/>
              <a:gd name="connsiteY0" fmla="*/ 0 h 304006"/>
              <a:gd name="connsiteX1" fmla="*/ 0 w 246062"/>
              <a:gd name="connsiteY1" fmla="*/ 304006 h 304006"/>
              <a:gd name="connsiteX0" fmla="*/ 258762 w 258762"/>
              <a:gd name="connsiteY0" fmla="*/ 0 h 310356"/>
              <a:gd name="connsiteX1" fmla="*/ 0 w 258762"/>
              <a:gd name="connsiteY1" fmla="*/ 310356 h 310356"/>
              <a:gd name="connsiteX0" fmla="*/ 258762 w 258762"/>
              <a:gd name="connsiteY0" fmla="*/ 0 h 310356"/>
              <a:gd name="connsiteX1" fmla="*/ 0 w 258762"/>
              <a:gd name="connsiteY1" fmla="*/ 310356 h 310356"/>
              <a:gd name="connsiteX0" fmla="*/ 246062 w 246062"/>
              <a:gd name="connsiteY0" fmla="*/ 0 h 310356"/>
              <a:gd name="connsiteX1" fmla="*/ 0 w 246062"/>
              <a:gd name="connsiteY1" fmla="*/ 310356 h 310356"/>
              <a:gd name="connsiteX0" fmla="*/ 246062 w 246062"/>
              <a:gd name="connsiteY0" fmla="*/ 0 h 310356"/>
              <a:gd name="connsiteX1" fmla="*/ 0 w 246062"/>
              <a:gd name="connsiteY1" fmla="*/ 310356 h 31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062" h="310356">
                <a:moveTo>
                  <a:pt x="246062" y="0"/>
                </a:moveTo>
                <a:cubicBezTo>
                  <a:pt x="112712" y="142874"/>
                  <a:pt x="92074" y="175419"/>
                  <a:pt x="0" y="310356"/>
                </a:cubicBezTo>
              </a:path>
            </a:pathLst>
          </a:custGeom>
          <a:noFill/>
          <a:ln w="127000" cap="rnd">
            <a:solidFill>
              <a:srgbClr val="717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2858">
            <a:extLst>
              <a:ext uri="{FF2B5EF4-FFF2-40B4-BE49-F238E27FC236}">
                <a16:creationId xmlns:a16="http://schemas.microsoft.com/office/drawing/2014/main" id="{1637689D-3B66-CF23-F579-E5BC8582AB70}"/>
              </a:ext>
            </a:extLst>
          </p:cNvPr>
          <p:cNvSpPr/>
          <p:nvPr/>
        </p:nvSpPr>
        <p:spPr>
          <a:xfrm rot="21401961">
            <a:off x="11957925" y="13299181"/>
            <a:ext cx="842721" cy="768283"/>
          </a:xfrm>
          <a:custGeom>
            <a:avLst/>
            <a:gdLst>
              <a:gd name="connsiteX0" fmla="*/ 0 w 1024436"/>
              <a:gd name="connsiteY0" fmla="*/ 0 h 676120"/>
              <a:gd name="connsiteX1" fmla="*/ 1024436 w 1024436"/>
              <a:gd name="connsiteY1" fmla="*/ 0 h 676120"/>
              <a:gd name="connsiteX2" fmla="*/ 1024436 w 1024436"/>
              <a:gd name="connsiteY2" fmla="*/ 676120 h 676120"/>
              <a:gd name="connsiteX3" fmla="*/ 0 w 1024436"/>
              <a:gd name="connsiteY3" fmla="*/ 676120 h 676120"/>
              <a:gd name="connsiteX4" fmla="*/ 0 w 1024436"/>
              <a:gd name="connsiteY4" fmla="*/ 0 h 676120"/>
              <a:gd name="connsiteX0" fmla="*/ 0 w 1024436"/>
              <a:gd name="connsiteY0" fmla="*/ 91440 h 767560"/>
              <a:gd name="connsiteX1" fmla="*/ 788216 w 1024436"/>
              <a:gd name="connsiteY1" fmla="*/ 0 h 767560"/>
              <a:gd name="connsiteX2" fmla="*/ 1024436 w 1024436"/>
              <a:gd name="connsiteY2" fmla="*/ 767560 h 767560"/>
              <a:gd name="connsiteX3" fmla="*/ 0 w 1024436"/>
              <a:gd name="connsiteY3" fmla="*/ 767560 h 767560"/>
              <a:gd name="connsiteX4" fmla="*/ 0 w 1024436"/>
              <a:gd name="connsiteY4" fmla="*/ 91440 h 767560"/>
              <a:gd name="connsiteX0" fmla="*/ 0 w 948236"/>
              <a:gd name="connsiteY0" fmla="*/ 91440 h 767560"/>
              <a:gd name="connsiteX1" fmla="*/ 788216 w 948236"/>
              <a:gd name="connsiteY1" fmla="*/ 0 h 767560"/>
              <a:gd name="connsiteX2" fmla="*/ 948236 w 948236"/>
              <a:gd name="connsiteY2" fmla="*/ 424660 h 767560"/>
              <a:gd name="connsiteX3" fmla="*/ 0 w 948236"/>
              <a:gd name="connsiteY3" fmla="*/ 767560 h 767560"/>
              <a:gd name="connsiteX4" fmla="*/ 0 w 948236"/>
              <a:gd name="connsiteY4" fmla="*/ 91440 h 767560"/>
              <a:gd name="connsiteX0" fmla="*/ 0 w 948236"/>
              <a:gd name="connsiteY0" fmla="*/ 91440 h 965680"/>
              <a:gd name="connsiteX1" fmla="*/ 788216 w 948236"/>
              <a:gd name="connsiteY1" fmla="*/ 0 h 965680"/>
              <a:gd name="connsiteX2" fmla="*/ 948236 w 948236"/>
              <a:gd name="connsiteY2" fmla="*/ 424660 h 965680"/>
              <a:gd name="connsiteX3" fmla="*/ 259080 w 948236"/>
              <a:gd name="connsiteY3" fmla="*/ 965680 h 965680"/>
              <a:gd name="connsiteX4" fmla="*/ 0 w 948236"/>
              <a:gd name="connsiteY4" fmla="*/ 91440 h 965680"/>
              <a:gd name="connsiteX0" fmla="*/ 0 w 1077776"/>
              <a:gd name="connsiteY0" fmla="*/ 678180 h 965680"/>
              <a:gd name="connsiteX1" fmla="*/ 917756 w 1077776"/>
              <a:gd name="connsiteY1" fmla="*/ 0 h 965680"/>
              <a:gd name="connsiteX2" fmla="*/ 1077776 w 1077776"/>
              <a:gd name="connsiteY2" fmla="*/ 424660 h 965680"/>
              <a:gd name="connsiteX3" fmla="*/ 388620 w 1077776"/>
              <a:gd name="connsiteY3" fmla="*/ 965680 h 965680"/>
              <a:gd name="connsiteX4" fmla="*/ 0 w 1077776"/>
              <a:gd name="connsiteY4" fmla="*/ 678180 h 965680"/>
              <a:gd name="connsiteX0" fmla="*/ 0 w 1077776"/>
              <a:gd name="connsiteY0" fmla="*/ 609600 h 897100"/>
              <a:gd name="connsiteX1" fmla="*/ 727256 w 1077776"/>
              <a:gd name="connsiteY1" fmla="*/ 0 h 897100"/>
              <a:gd name="connsiteX2" fmla="*/ 1077776 w 1077776"/>
              <a:gd name="connsiteY2" fmla="*/ 356080 h 897100"/>
              <a:gd name="connsiteX3" fmla="*/ 388620 w 1077776"/>
              <a:gd name="connsiteY3" fmla="*/ 897100 h 897100"/>
              <a:gd name="connsiteX4" fmla="*/ 0 w 1077776"/>
              <a:gd name="connsiteY4" fmla="*/ 609600 h 897100"/>
              <a:gd name="connsiteX0" fmla="*/ 0 w 986336"/>
              <a:gd name="connsiteY0" fmla="*/ 609600 h 897100"/>
              <a:gd name="connsiteX1" fmla="*/ 727256 w 986336"/>
              <a:gd name="connsiteY1" fmla="*/ 0 h 897100"/>
              <a:gd name="connsiteX2" fmla="*/ 986336 w 986336"/>
              <a:gd name="connsiteY2" fmla="*/ 325600 h 897100"/>
              <a:gd name="connsiteX3" fmla="*/ 388620 w 986336"/>
              <a:gd name="connsiteY3" fmla="*/ 897100 h 897100"/>
              <a:gd name="connsiteX4" fmla="*/ 0 w 986336"/>
              <a:gd name="connsiteY4" fmla="*/ 609600 h 897100"/>
              <a:gd name="connsiteX0" fmla="*/ 0 w 986336"/>
              <a:gd name="connsiteY0" fmla="*/ 609600 h 843760"/>
              <a:gd name="connsiteX1" fmla="*/ 727256 w 986336"/>
              <a:gd name="connsiteY1" fmla="*/ 0 h 843760"/>
              <a:gd name="connsiteX2" fmla="*/ 986336 w 986336"/>
              <a:gd name="connsiteY2" fmla="*/ 325600 h 843760"/>
              <a:gd name="connsiteX3" fmla="*/ 365760 w 986336"/>
              <a:gd name="connsiteY3" fmla="*/ 843760 h 843760"/>
              <a:gd name="connsiteX4" fmla="*/ 0 w 986336"/>
              <a:gd name="connsiteY4" fmla="*/ 609600 h 843760"/>
              <a:gd name="connsiteX0" fmla="*/ 0 w 724398"/>
              <a:gd name="connsiteY0" fmla="*/ 428625 h 843760"/>
              <a:gd name="connsiteX1" fmla="*/ 465318 w 724398"/>
              <a:gd name="connsiteY1" fmla="*/ 0 h 843760"/>
              <a:gd name="connsiteX2" fmla="*/ 724398 w 724398"/>
              <a:gd name="connsiteY2" fmla="*/ 325600 h 843760"/>
              <a:gd name="connsiteX3" fmla="*/ 103822 w 724398"/>
              <a:gd name="connsiteY3" fmla="*/ 843760 h 843760"/>
              <a:gd name="connsiteX4" fmla="*/ 0 w 724398"/>
              <a:gd name="connsiteY4" fmla="*/ 428625 h 843760"/>
              <a:gd name="connsiteX0" fmla="*/ 0 w 724398"/>
              <a:gd name="connsiteY0" fmla="*/ 428625 h 700885"/>
              <a:gd name="connsiteX1" fmla="*/ 465318 w 724398"/>
              <a:gd name="connsiteY1" fmla="*/ 0 h 700885"/>
              <a:gd name="connsiteX2" fmla="*/ 724398 w 724398"/>
              <a:gd name="connsiteY2" fmla="*/ 325600 h 700885"/>
              <a:gd name="connsiteX3" fmla="*/ 199072 w 724398"/>
              <a:gd name="connsiteY3" fmla="*/ 700885 h 700885"/>
              <a:gd name="connsiteX4" fmla="*/ 0 w 724398"/>
              <a:gd name="connsiteY4" fmla="*/ 428625 h 700885"/>
              <a:gd name="connsiteX0" fmla="*/ 0 w 733923"/>
              <a:gd name="connsiteY0" fmla="*/ 428625 h 700885"/>
              <a:gd name="connsiteX1" fmla="*/ 465318 w 733923"/>
              <a:gd name="connsiteY1" fmla="*/ 0 h 700885"/>
              <a:gd name="connsiteX2" fmla="*/ 733923 w 733923"/>
              <a:gd name="connsiteY2" fmla="*/ 344650 h 700885"/>
              <a:gd name="connsiteX3" fmla="*/ 199072 w 733923"/>
              <a:gd name="connsiteY3" fmla="*/ 700885 h 700885"/>
              <a:gd name="connsiteX4" fmla="*/ 0 w 733923"/>
              <a:gd name="connsiteY4" fmla="*/ 428625 h 700885"/>
              <a:gd name="connsiteX0" fmla="*/ 0 w 733923"/>
              <a:gd name="connsiteY0" fmla="*/ 428625 h 710410"/>
              <a:gd name="connsiteX1" fmla="*/ 465318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10410"/>
              <a:gd name="connsiteX1" fmla="*/ 493893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72322"/>
              <a:gd name="connsiteX1" fmla="*/ 493893 w 733923"/>
              <a:gd name="connsiteY1" fmla="*/ 0 h 772322"/>
              <a:gd name="connsiteX2" fmla="*/ 733923 w 733923"/>
              <a:gd name="connsiteY2" fmla="*/ 344650 h 772322"/>
              <a:gd name="connsiteX3" fmla="*/ 160972 w 733923"/>
              <a:gd name="connsiteY3" fmla="*/ 772322 h 772322"/>
              <a:gd name="connsiteX4" fmla="*/ 0 w 733923"/>
              <a:gd name="connsiteY4" fmla="*/ 428625 h 772322"/>
              <a:gd name="connsiteX0" fmla="*/ 0 w 795835"/>
              <a:gd name="connsiteY0" fmla="*/ 476250 h 772322"/>
              <a:gd name="connsiteX1" fmla="*/ 555805 w 795835"/>
              <a:gd name="connsiteY1" fmla="*/ 0 h 772322"/>
              <a:gd name="connsiteX2" fmla="*/ 795835 w 795835"/>
              <a:gd name="connsiteY2" fmla="*/ 344650 h 772322"/>
              <a:gd name="connsiteX3" fmla="*/ 222884 w 795835"/>
              <a:gd name="connsiteY3" fmla="*/ 772322 h 772322"/>
              <a:gd name="connsiteX4" fmla="*/ 0 w 795835"/>
              <a:gd name="connsiteY4" fmla="*/ 476250 h 772322"/>
              <a:gd name="connsiteX0" fmla="*/ 24039 w 819874"/>
              <a:gd name="connsiteY0" fmla="*/ 476250 h 772322"/>
              <a:gd name="connsiteX1" fmla="*/ 579844 w 819874"/>
              <a:gd name="connsiteY1" fmla="*/ 0 h 772322"/>
              <a:gd name="connsiteX2" fmla="*/ 819874 w 819874"/>
              <a:gd name="connsiteY2" fmla="*/ 344650 h 772322"/>
              <a:gd name="connsiteX3" fmla="*/ 246923 w 819874"/>
              <a:gd name="connsiteY3" fmla="*/ 772322 h 772322"/>
              <a:gd name="connsiteX4" fmla="*/ 24039 w 819874"/>
              <a:gd name="connsiteY4" fmla="*/ 476250 h 772322"/>
              <a:gd name="connsiteX0" fmla="*/ 28152 w 823987"/>
              <a:gd name="connsiteY0" fmla="*/ 476250 h 790258"/>
              <a:gd name="connsiteX1" fmla="*/ 583957 w 823987"/>
              <a:gd name="connsiteY1" fmla="*/ 0 h 790258"/>
              <a:gd name="connsiteX2" fmla="*/ 823987 w 823987"/>
              <a:gd name="connsiteY2" fmla="*/ 344650 h 790258"/>
              <a:gd name="connsiteX3" fmla="*/ 251036 w 823987"/>
              <a:gd name="connsiteY3" fmla="*/ 772322 h 790258"/>
              <a:gd name="connsiteX4" fmla="*/ 28152 w 823987"/>
              <a:gd name="connsiteY4" fmla="*/ 476250 h 790258"/>
              <a:gd name="connsiteX0" fmla="*/ 28152 w 823987"/>
              <a:gd name="connsiteY0" fmla="*/ 482545 h 796553"/>
              <a:gd name="connsiteX1" fmla="*/ 583957 w 823987"/>
              <a:gd name="connsiteY1" fmla="*/ 6295 h 796553"/>
              <a:gd name="connsiteX2" fmla="*/ 823987 w 823987"/>
              <a:gd name="connsiteY2" fmla="*/ 350945 h 796553"/>
              <a:gd name="connsiteX3" fmla="*/ 251036 w 823987"/>
              <a:gd name="connsiteY3" fmla="*/ 778617 h 796553"/>
              <a:gd name="connsiteX4" fmla="*/ 28152 w 823987"/>
              <a:gd name="connsiteY4" fmla="*/ 482545 h 796553"/>
              <a:gd name="connsiteX0" fmla="*/ 28152 w 856584"/>
              <a:gd name="connsiteY0" fmla="*/ 482636 h 796644"/>
              <a:gd name="connsiteX1" fmla="*/ 583957 w 856584"/>
              <a:gd name="connsiteY1" fmla="*/ 6386 h 796644"/>
              <a:gd name="connsiteX2" fmla="*/ 823987 w 856584"/>
              <a:gd name="connsiteY2" fmla="*/ 351036 h 796644"/>
              <a:gd name="connsiteX3" fmla="*/ 251036 w 856584"/>
              <a:gd name="connsiteY3" fmla="*/ 778708 h 796644"/>
              <a:gd name="connsiteX4" fmla="*/ 28152 w 856584"/>
              <a:gd name="connsiteY4" fmla="*/ 482636 h 796644"/>
              <a:gd name="connsiteX0" fmla="*/ 28152 w 835136"/>
              <a:gd name="connsiteY0" fmla="*/ 477668 h 791676"/>
              <a:gd name="connsiteX1" fmla="*/ 583957 w 835136"/>
              <a:gd name="connsiteY1" fmla="*/ 1418 h 791676"/>
              <a:gd name="connsiteX2" fmla="*/ 823987 w 835136"/>
              <a:gd name="connsiteY2" fmla="*/ 346068 h 791676"/>
              <a:gd name="connsiteX3" fmla="*/ 251036 w 835136"/>
              <a:gd name="connsiteY3" fmla="*/ 773740 h 791676"/>
              <a:gd name="connsiteX4" fmla="*/ 28152 w 835136"/>
              <a:gd name="connsiteY4" fmla="*/ 477668 h 791676"/>
              <a:gd name="connsiteX0" fmla="*/ 28152 w 854932"/>
              <a:gd name="connsiteY0" fmla="*/ 477459 h 791467"/>
              <a:gd name="connsiteX1" fmla="*/ 583957 w 854932"/>
              <a:gd name="connsiteY1" fmla="*/ 1209 h 791467"/>
              <a:gd name="connsiteX2" fmla="*/ 823987 w 854932"/>
              <a:gd name="connsiteY2" fmla="*/ 345859 h 791467"/>
              <a:gd name="connsiteX3" fmla="*/ 251036 w 854932"/>
              <a:gd name="connsiteY3" fmla="*/ 773531 h 791467"/>
              <a:gd name="connsiteX4" fmla="*/ 28152 w 854932"/>
              <a:gd name="connsiteY4" fmla="*/ 477459 h 791467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2110 w 838890"/>
              <a:gd name="connsiteY0" fmla="*/ 477459 h 775279"/>
              <a:gd name="connsiteX1" fmla="*/ 567915 w 838890"/>
              <a:gd name="connsiteY1" fmla="*/ 1209 h 775279"/>
              <a:gd name="connsiteX2" fmla="*/ 807945 w 838890"/>
              <a:gd name="connsiteY2" fmla="*/ 345859 h 775279"/>
              <a:gd name="connsiteX3" fmla="*/ 234994 w 838890"/>
              <a:gd name="connsiteY3" fmla="*/ 773531 h 775279"/>
              <a:gd name="connsiteX4" fmla="*/ 12110 w 838890"/>
              <a:gd name="connsiteY4" fmla="*/ 477459 h 775279"/>
              <a:gd name="connsiteX0" fmla="*/ 18602 w 845382"/>
              <a:gd name="connsiteY0" fmla="*/ 477459 h 775601"/>
              <a:gd name="connsiteX1" fmla="*/ 574407 w 845382"/>
              <a:gd name="connsiteY1" fmla="*/ 1209 h 775601"/>
              <a:gd name="connsiteX2" fmla="*/ 814437 w 845382"/>
              <a:gd name="connsiteY2" fmla="*/ 345859 h 775601"/>
              <a:gd name="connsiteX3" fmla="*/ 241486 w 845382"/>
              <a:gd name="connsiteY3" fmla="*/ 773531 h 775601"/>
              <a:gd name="connsiteX4" fmla="*/ 18602 w 845382"/>
              <a:gd name="connsiteY4" fmla="*/ 477459 h 775601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4604 w 841384"/>
              <a:gd name="connsiteY0" fmla="*/ 477459 h 792206"/>
              <a:gd name="connsiteX1" fmla="*/ 570409 w 841384"/>
              <a:gd name="connsiteY1" fmla="*/ 1209 h 792206"/>
              <a:gd name="connsiteX2" fmla="*/ 810439 w 841384"/>
              <a:gd name="connsiteY2" fmla="*/ 345859 h 792206"/>
              <a:gd name="connsiteX3" fmla="*/ 237488 w 841384"/>
              <a:gd name="connsiteY3" fmla="*/ 773531 h 792206"/>
              <a:gd name="connsiteX4" fmla="*/ 14604 w 841384"/>
              <a:gd name="connsiteY4" fmla="*/ 477459 h 792206"/>
              <a:gd name="connsiteX0" fmla="*/ 21728 w 848508"/>
              <a:gd name="connsiteY0" fmla="*/ 477459 h 792461"/>
              <a:gd name="connsiteX1" fmla="*/ 577533 w 848508"/>
              <a:gd name="connsiteY1" fmla="*/ 1209 h 792461"/>
              <a:gd name="connsiteX2" fmla="*/ 817563 w 848508"/>
              <a:gd name="connsiteY2" fmla="*/ 345859 h 792461"/>
              <a:gd name="connsiteX3" fmla="*/ 244612 w 848508"/>
              <a:gd name="connsiteY3" fmla="*/ 773531 h 792461"/>
              <a:gd name="connsiteX4" fmla="*/ 21728 w 848508"/>
              <a:gd name="connsiteY4" fmla="*/ 477459 h 792461"/>
              <a:gd name="connsiteX0" fmla="*/ 16048 w 823522"/>
              <a:gd name="connsiteY0" fmla="*/ 477654 h 778812"/>
              <a:gd name="connsiteX1" fmla="*/ 571853 w 823522"/>
              <a:gd name="connsiteY1" fmla="*/ 1404 h 778812"/>
              <a:gd name="connsiteX2" fmla="*/ 811883 w 823522"/>
              <a:gd name="connsiteY2" fmla="*/ 346054 h 778812"/>
              <a:gd name="connsiteX3" fmla="*/ 229407 w 823522"/>
              <a:gd name="connsiteY3" fmla="*/ 759439 h 778812"/>
              <a:gd name="connsiteX4" fmla="*/ 16048 w 823522"/>
              <a:gd name="connsiteY4" fmla="*/ 477654 h 778812"/>
              <a:gd name="connsiteX0" fmla="*/ 16048 w 837161"/>
              <a:gd name="connsiteY0" fmla="*/ 477523 h 778681"/>
              <a:gd name="connsiteX1" fmla="*/ 571853 w 837161"/>
              <a:gd name="connsiteY1" fmla="*/ 1273 h 778681"/>
              <a:gd name="connsiteX2" fmla="*/ 811883 w 837161"/>
              <a:gd name="connsiteY2" fmla="*/ 345923 h 778681"/>
              <a:gd name="connsiteX3" fmla="*/ 229407 w 837161"/>
              <a:gd name="connsiteY3" fmla="*/ 759308 h 778681"/>
              <a:gd name="connsiteX4" fmla="*/ 16048 w 837161"/>
              <a:gd name="connsiteY4" fmla="*/ 477523 h 778681"/>
              <a:gd name="connsiteX0" fmla="*/ 16048 w 846714"/>
              <a:gd name="connsiteY0" fmla="*/ 481085 h 782243"/>
              <a:gd name="connsiteX1" fmla="*/ 571853 w 846714"/>
              <a:gd name="connsiteY1" fmla="*/ 4835 h 782243"/>
              <a:gd name="connsiteX2" fmla="*/ 811883 w 846714"/>
              <a:gd name="connsiteY2" fmla="*/ 349485 h 782243"/>
              <a:gd name="connsiteX3" fmla="*/ 229407 w 846714"/>
              <a:gd name="connsiteY3" fmla="*/ 762870 h 782243"/>
              <a:gd name="connsiteX4" fmla="*/ 16048 w 846714"/>
              <a:gd name="connsiteY4" fmla="*/ 481085 h 782243"/>
              <a:gd name="connsiteX0" fmla="*/ 16944 w 834048"/>
              <a:gd name="connsiteY0" fmla="*/ 481512 h 782670"/>
              <a:gd name="connsiteX1" fmla="*/ 587037 w 834048"/>
              <a:gd name="connsiteY1" fmla="*/ 5262 h 782670"/>
              <a:gd name="connsiteX2" fmla="*/ 812779 w 834048"/>
              <a:gd name="connsiteY2" fmla="*/ 349912 h 782670"/>
              <a:gd name="connsiteX3" fmla="*/ 230303 w 834048"/>
              <a:gd name="connsiteY3" fmla="*/ 763297 h 782670"/>
              <a:gd name="connsiteX4" fmla="*/ 16944 w 834048"/>
              <a:gd name="connsiteY4" fmla="*/ 481512 h 782670"/>
              <a:gd name="connsiteX0" fmla="*/ 16944 w 848057"/>
              <a:gd name="connsiteY0" fmla="*/ 481433 h 782591"/>
              <a:gd name="connsiteX1" fmla="*/ 587037 w 848057"/>
              <a:gd name="connsiteY1" fmla="*/ 5183 h 782591"/>
              <a:gd name="connsiteX2" fmla="*/ 812779 w 848057"/>
              <a:gd name="connsiteY2" fmla="*/ 349833 h 782591"/>
              <a:gd name="connsiteX3" fmla="*/ 230303 w 848057"/>
              <a:gd name="connsiteY3" fmla="*/ 763218 h 782591"/>
              <a:gd name="connsiteX4" fmla="*/ 16944 w 848057"/>
              <a:gd name="connsiteY4" fmla="*/ 481433 h 782591"/>
              <a:gd name="connsiteX0" fmla="*/ 16944 w 846038"/>
              <a:gd name="connsiteY0" fmla="*/ 483425 h 784583"/>
              <a:gd name="connsiteX1" fmla="*/ 587037 w 846038"/>
              <a:gd name="connsiteY1" fmla="*/ 7175 h 784583"/>
              <a:gd name="connsiteX2" fmla="*/ 812779 w 846038"/>
              <a:gd name="connsiteY2" fmla="*/ 351825 h 784583"/>
              <a:gd name="connsiteX3" fmla="*/ 230303 w 846038"/>
              <a:gd name="connsiteY3" fmla="*/ 765210 h 784583"/>
              <a:gd name="connsiteX4" fmla="*/ 16944 w 846038"/>
              <a:gd name="connsiteY4" fmla="*/ 483425 h 784583"/>
              <a:gd name="connsiteX0" fmla="*/ 11186 w 823733"/>
              <a:gd name="connsiteY0" fmla="*/ 483476 h 771098"/>
              <a:gd name="connsiteX1" fmla="*/ 581279 w 823733"/>
              <a:gd name="connsiteY1" fmla="*/ 7226 h 771098"/>
              <a:gd name="connsiteX2" fmla="*/ 807021 w 823733"/>
              <a:gd name="connsiteY2" fmla="*/ 351876 h 771098"/>
              <a:gd name="connsiteX3" fmla="*/ 267408 w 823733"/>
              <a:gd name="connsiteY3" fmla="*/ 750974 h 771098"/>
              <a:gd name="connsiteX4" fmla="*/ 11186 w 823733"/>
              <a:gd name="connsiteY4" fmla="*/ 483476 h 771098"/>
              <a:gd name="connsiteX0" fmla="*/ 11105 w 823652"/>
              <a:gd name="connsiteY0" fmla="*/ 483476 h 772021"/>
              <a:gd name="connsiteX1" fmla="*/ 581198 w 823652"/>
              <a:gd name="connsiteY1" fmla="*/ 7226 h 772021"/>
              <a:gd name="connsiteX2" fmla="*/ 806940 w 823652"/>
              <a:gd name="connsiteY2" fmla="*/ 351876 h 772021"/>
              <a:gd name="connsiteX3" fmla="*/ 267327 w 823652"/>
              <a:gd name="connsiteY3" fmla="*/ 750974 h 772021"/>
              <a:gd name="connsiteX4" fmla="*/ 11105 w 823652"/>
              <a:gd name="connsiteY4" fmla="*/ 483476 h 772021"/>
              <a:gd name="connsiteX0" fmla="*/ 11105 w 840124"/>
              <a:gd name="connsiteY0" fmla="*/ 482944 h 771489"/>
              <a:gd name="connsiteX1" fmla="*/ 581198 w 840124"/>
              <a:gd name="connsiteY1" fmla="*/ 6694 h 771489"/>
              <a:gd name="connsiteX2" fmla="*/ 806940 w 840124"/>
              <a:gd name="connsiteY2" fmla="*/ 351344 h 771489"/>
              <a:gd name="connsiteX3" fmla="*/ 267327 w 840124"/>
              <a:gd name="connsiteY3" fmla="*/ 750442 h 771489"/>
              <a:gd name="connsiteX4" fmla="*/ 11105 w 840124"/>
              <a:gd name="connsiteY4" fmla="*/ 482944 h 771489"/>
              <a:gd name="connsiteX0" fmla="*/ 11159 w 840178"/>
              <a:gd name="connsiteY0" fmla="*/ 482944 h 770859"/>
              <a:gd name="connsiteX1" fmla="*/ 581252 w 840178"/>
              <a:gd name="connsiteY1" fmla="*/ 6694 h 770859"/>
              <a:gd name="connsiteX2" fmla="*/ 806994 w 840178"/>
              <a:gd name="connsiteY2" fmla="*/ 351344 h 770859"/>
              <a:gd name="connsiteX3" fmla="*/ 267381 w 840178"/>
              <a:gd name="connsiteY3" fmla="*/ 750442 h 770859"/>
              <a:gd name="connsiteX4" fmla="*/ 11159 w 840178"/>
              <a:gd name="connsiteY4" fmla="*/ 482944 h 770859"/>
              <a:gd name="connsiteX0" fmla="*/ 27993 w 857012"/>
              <a:gd name="connsiteY0" fmla="*/ 482944 h 773469"/>
              <a:gd name="connsiteX1" fmla="*/ 598086 w 857012"/>
              <a:gd name="connsiteY1" fmla="*/ 6694 h 773469"/>
              <a:gd name="connsiteX2" fmla="*/ 823828 w 857012"/>
              <a:gd name="connsiteY2" fmla="*/ 351344 h 773469"/>
              <a:gd name="connsiteX3" fmla="*/ 284215 w 857012"/>
              <a:gd name="connsiteY3" fmla="*/ 750442 h 773469"/>
              <a:gd name="connsiteX4" fmla="*/ 27993 w 857012"/>
              <a:gd name="connsiteY4" fmla="*/ 482944 h 773469"/>
              <a:gd name="connsiteX0" fmla="*/ 29823 w 858842"/>
              <a:gd name="connsiteY0" fmla="*/ 482944 h 782235"/>
              <a:gd name="connsiteX1" fmla="*/ 599916 w 858842"/>
              <a:gd name="connsiteY1" fmla="*/ 6694 h 782235"/>
              <a:gd name="connsiteX2" fmla="*/ 825658 w 858842"/>
              <a:gd name="connsiteY2" fmla="*/ 351344 h 782235"/>
              <a:gd name="connsiteX3" fmla="*/ 286045 w 858842"/>
              <a:gd name="connsiteY3" fmla="*/ 750442 h 782235"/>
              <a:gd name="connsiteX4" fmla="*/ 29823 w 858842"/>
              <a:gd name="connsiteY4" fmla="*/ 482944 h 782235"/>
              <a:gd name="connsiteX0" fmla="*/ 15576 w 844595"/>
              <a:gd name="connsiteY0" fmla="*/ 482944 h 779824"/>
              <a:gd name="connsiteX1" fmla="*/ 585669 w 844595"/>
              <a:gd name="connsiteY1" fmla="*/ 6694 h 779824"/>
              <a:gd name="connsiteX2" fmla="*/ 811411 w 844595"/>
              <a:gd name="connsiteY2" fmla="*/ 351344 h 779824"/>
              <a:gd name="connsiteX3" fmla="*/ 271798 w 844595"/>
              <a:gd name="connsiteY3" fmla="*/ 750442 h 779824"/>
              <a:gd name="connsiteX4" fmla="*/ 15576 w 844595"/>
              <a:gd name="connsiteY4" fmla="*/ 482944 h 779824"/>
              <a:gd name="connsiteX0" fmla="*/ 13702 w 842721"/>
              <a:gd name="connsiteY0" fmla="*/ 482944 h 768283"/>
              <a:gd name="connsiteX1" fmla="*/ 583795 w 842721"/>
              <a:gd name="connsiteY1" fmla="*/ 6694 h 768283"/>
              <a:gd name="connsiteX2" fmla="*/ 809537 w 842721"/>
              <a:gd name="connsiteY2" fmla="*/ 351344 h 768283"/>
              <a:gd name="connsiteX3" fmla="*/ 269924 w 842721"/>
              <a:gd name="connsiteY3" fmla="*/ 750442 h 768283"/>
              <a:gd name="connsiteX4" fmla="*/ 13702 w 842721"/>
              <a:gd name="connsiteY4" fmla="*/ 482944 h 7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21" h="768283">
                <a:moveTo>
                  <a:pt x="13702" y="482944"/>
                </a:moveTo>
                <a:cubicBezTo>
                  <a:pt x="70257" y="360863"/>
                  <a:pt x="453829" y="41091"/>
                  <a:pt x="583795" y="6694"/>
                </a:cubicBezTo>
                <a:cubicBezTo>
                  <a:pt x="792634" y="-48577"/>
                  <a:pt x="902150" y="253748"/>
                  <a:pt x="809537" y="351344"/>
                </a:cubicBezTo>
                <a:cubicBezTo>
                  <a:pt x="628637" y="541977"/>
                  <a:pt x="444352" y="661624"/>
                  <a:pt x="269924" y="750442"/>
                </a:cubicBezTo>
                <a:cubicBezTo>
                  <a:pt x="110269" y="831738"/>
                  <a:pt x="-48135" y="616427"/>
                  <a:pt x="13702" y="482944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051098E-5DCB-B28A-FBE3-D4322FA61103}"/>
              </a:ext>
            </a:extLst>
          </p:cNvPr>
          <p:cNvSpPr/>
          <p:nvPr/>
        </p:nvSpPr>
        <p:spPr>
          <a:xfrm>
            <a:off x="12314153" y="13303113"/>
            <a:ext cx="394495" cy="155650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  <a:gd name="connsiteX0" fmla="*/ 415924 w 415924"/>
              <a:gd name="connsiteY0" fmla="*/ 45917 h 104655"/>
              <a:gd name="connsiteX1" fmla="*/ 0 w 415924"/>
              <a:gd name="connsiteY1" fmla="*/ 104655 h 104655"/>
              <a:gd name="connsiteX0" fmla="*/ 399255 w 399255"/>
              <a:gd name="connsiteY0" fmla="*/ 43847 h 109728"/>
              <a:gd name="connsiteX1" fmla="*/ 0 w 399255"/>
              <a:gd name="connsiteY1" fmla="*/ 109728 h 109728"/>
              <a:gd name="connsiteX0" fmla="*/ 399255 w 399255"/>
              <a:gd name="connsiteY0" fmla="*/ 70990 h 136871"/>
              <a:gd name="connsiteX1" fmla="*/ 0 w 399255"/>
              <a:gd name="connsiteY1" fmla="*/ 136871 h 136871"/>
              <a:gd name="connsiteX0" fmla="*/ 401637 w 401637"/>
              <a:gd name="connsiteY0" fmla="*/ 70990 h 136871"/>
              <a:gd name="connsiteX1" fmla="*/ 0 w 401637"/>
              <a:gd name="connsiteY1" fmla="*/ 136871 h 136871"/>
              <a:gd name="connsiteX0" fmla="*/ 401637 w 401637"/>
              <a:gd name="connsiteY0" fmla="*/ 91321 h 157202"/>
              <a:gd name="connsiteX1" fmla="*/ 0 w 401637"/>
              <a:gd name="connsiteY1" fmla="*/ 157202 h 157202"/>
              <a:gd name="connsiteX0" fmla="*/ 399256 w 399256"/>
              <a:gd name="connsiteY0" fmla="*/ 84858 h 167408"/>
              <a:gd name="connsiteX1" fmla="*/ 0 w 399256"/>
              <a:gd name="connsiteY1" fmla="*/ 167408 h 167408"/>
              <a:gd name="connsiteX0" fmla="*/ 399256 w 399256"/>
              <a:gd name="connsiteY0" fmla="*/ 73736 h 156286"/>
              <a:gd name="connsiteX1" fmla="*/ 0 w 399256"/>
              <a:gd name="connsiteY1" fmla="*/ 156286 h 156286"/>
              <a:gd name="connsiteX0" fmla="*/ 392113 w 392113"/>
              <a:gd name="connsiteY0" fmla="*/ 72818 h 157750"/>
              <a:gd name="connsiteX1" fmla="*/ 0 w 392113"/>
              <a:gd name="connsiteY1" fmla="*/ 157750 h 157750"/>
              <a:gd name="connsiteX0" fmla="*/ 392113 w 392113"/>
              <a:gd name="connsiteY0" fmla="*/ 67793 h 152725"/>
              <a:gd name="connsiteX1" fmla="*/ 0 w 392113"/>
              <a:gd name="connsiteY1" fmla="*/ 152725 h 152725"/>
              <a:gd name="connsiteX0" fmla="*/ 399257 w 399257"/>
              <a:gd name="connsiteY0" fmla="*/ 65956 h 155650"/>
              <a:gd name="connsiteX1" fmla="*/ 0 w 399257"/>
              <a:gd name="connsiteY1" fmla="*/ 155650 h 155650"/>
              <a:gd name="connsiteX0" fmla="*/ 394495 w 394495"/>
              <a:gd name="connsiteY0" fmla="*/ 65956 h 155650"/>
              <a:gd name="connsiteX1" fmla="*/ 0 w 394495"/>
              <a:gd name="connsiteY1" fmla="*/ 155650 h 1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95" h="155650">
                <a:moveTo>
                  <a:pt x="394495" y="65956"/>
                </a:moveTo>
                <a:cubicBezTo>
                  <a:pt x="301625" y="-34056"/>
                  <a:pt x="183358" y="-32469"/>
                  <a:pt x="0" y="155650"/>
                </a:cubicBezTo>
              </a:path>
            </a:pathLst>
          </a:custGeom>
          <a:noFill/>
          <a:ln w="38100" cap="rnd">
            <a:solidFill>
              <a:srgbClr val="B723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85F85AD-7697-958E-2027-580E2193478F}"/>
              </a:ext>
            </a:extLst>
          </p:cNvPr>
          <p:cNvSpPr/>
          <p:nvPr/>
        </p:nvSpPr>
        <p:spPr>
          <a:xfrm>
            <a:off x="13169253" y="1243165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4F637C6-7F13-C1D7-5C15-A69D5AC129F9}"/>
              </a:ext>
            </a:extLst>
          </p:cNvPr>
          <p:cNvSpPr/>
          <p:nvPr/>
        </p:nvSpPr>
        <p:spPr>
          <a:xfrm>
            <a:off x="11366362" y="14127147"/>
            <a:ext cx="468312" cy="9453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52575 w 1552575"/>
              <a:gd name="connsiteY0" fmla="*/ 0 h 523875"/>
              <a:gd name="connsiteX1" fmla="*/ 0 w 1552575"/>
              <a:gd name="connsiteY1" fmla="*/ 523875 h 52387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74662 w 474662"/>
              <a:gd name="connsiteY0" fmla="*/ 0 h 799306"/>
              <a:gd name="connsiteX1" fmla="*/ 0 w 474662"/>
              <a:gd name="connsiteY1" fmla="*/ 799306 h 7993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04837 w 604837"/>
              <a:gd name="connsiteY0" fmla="*/ 0 h 716756"/>
              <a:gd name="connsiteX1" fmla="*/ 0 w 604837"/>
              <a:gd name="connsiteY1" fmla="*/ 716756 h 716756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1787 w 331787"/>
              <a:gd name="connsiteY0" fmla="*/ 0 h 453231"/>
              <a:gd name="connsiteX1" fmla="*/ 0 w 331787"/>
              <a:gd name="connsiteY1" fmla="*/ 453231 h 45323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246062 w 246062"/>
              <a:gd name="connsiteY0" fmla="*/ 0 h 304006"/>
              <a:gd name="connsiteX1" fmla="*/ 0 w 246062"/>
              <a:gd name="connsiteY1" fmla="*/ 304006 h 304006"/>
              <a:gd name="connsiteX0" fmla="*/ 246062 w 246062"/>
              <a:gd name="connsiteY0" fmla="*/ 0 h 304006"/>
              <a:gd name="connsiteX1" fmla="*/ 0 w 246062"/>
              <a:gd name="connsiteY1" fmla="*/ 304006 h 304006"/>
              <a:gd name="connsiteX0" fmla="*/ 258762 w 258762"/>
              <a:gd name="connsiteY0" fmla="*/ 0 h 310356"/>
              <a:gd name="connsiteX1" fmla="*/ 0 w 258762"/>
              <a:gd name="connsiteY1" fmla="*/ 310356 h 310356"/>
              <a:gd name="connsiteX0" fmla="*/ 258762 w 258762"/>
              <a:gd name="connsiteY0" fmla="*/ 0 h 310356"/>
              <a:gd name="connsiteX1" fmla="*/ 0 w 258762"/>
              <a:gd name="connsiteY1" fmla="*/ 310356 h 310356"/>
              <a:gd name="connsiteX0" fmla="*/ 246062 w 246062"/>
              <a:gd name="connsiteY0" fmla="*/ 0 h 310356"/>
              <a:gd name="connsiteX1" fmla="*/ 0 w 246062"/>
              <a:gd name="connsiteY1" fmla="*/ 310356 h 310356"/>
              <a:gd name="connsiteX0" fmla="*/ 246062 w 246062"/>
              <a:gd name="connsiteY0" fmla="*/ 0 h 310356"/>
              <a:gd name="connsiteX1" fmla="*/ 0 w 246062"/>
              <a:gd name="connsiteY1" fmla="*/ 310356 h 310356"/>
              <a:gd name="connsiteX0" fmla="*/ 398462 w 398462"/>
              <a:gd name="connsiteY0" fmla="*/ 0 h 783431"/>
              <a:gd name="connsiteX1" fmla="*/ 0 w 398462"/>
              <a:gd name="connsiteY1" fmla="*/ 783431 h 783431"/>
              <a:gd name="connsiteX0" fmla="*/ 398462 w 398462"/>
              <a:gd name="connsiteY0" fmla="*/ 0 h 783431"/>
              <a:gd name="connsiteX1" fmla="*/ 0 w 398462"/>
              <a:gd name="connsiteY1" fmla="*/ 783431 h 783431"/>
              <a:gd name="connsiteX0" fmla="*/ 414337 w 414337"/>
              <a:gd name="connsiteY0" fmla="*/ 0 h 802481"/>
              <a:gd name="connsiteX1" fmla="*/ 0 w 414337"/>
              <a:gd name="connsiteY1" fmla="*/ 802481 h 802481"/>
              <a:gd name="connsiteX0" fmla="*/ 414337 w 414337"/>
              <a:gd name="connsiteY0" fmla="*/ 0 h 802481"/>
              <a:gd name="connsiteX1" fmla="*/ 0 w 414337"/>
              <a:gd name="connsiteY1" fmla="*/ 802481 h 802481"/>
              <a:gd name="connsiteX0" fmla="*/ 414337 w 414337"/>
              <a:gd name="connsiteY0" fmla="*/ 0 h 802481"/>
              <a:gd name="connsiteX1" fmla="*/ 0 w 414337"/>
              <a:gd name="connsiteY1" fmla="*/ 802481 h 802481"/>
              <a:gd name="connsiteX0" fmla="*/ 414337 w 414337"/>
              <a:gd name="connsiteY0" fmla="*/ 0 h 802481"/>
              <a:gd name="connsiteX1" fmla="*/ 0 w 414337"/>
              <a:gd name="connsiteY1" fmla="*/ 802481 h 802481"/>
              <a:gd name="connsiteX0" fmla="*/ 465137 w 465137"/>
              <a:gd name="connsiteY0" fmla="*/ 0 h 888206"/>
              <a:gd name="connsiteX1" fmla="*/ 0 w 465137"/>
              <a:gd name="connsiteY1" fmla="*/ 888206 h 888206"/>
              <a:gd name="connsiteX0" fmla="*/ 446087 w 446087"/>
              <a:gd name="connsiteY0" fmla="*/ 0 h 888206"/>
              <a:gd name="connsiteX1" fmla="*/ 0 w 446087"/>
              <a:gd name="connsiteY1" fmla="*/ 888206 h 888206"/>
              <a:gd name="connsiteX0" fmla="*/ 465137 w 465137"/>
              <a:gd name="connsiteY0" fmla="*/ 0 h 923131"/>
              <a:gd name="connsiteX1" fmla="*/ 0 w 465137"/>
              <a:gd name="connsiteY1" fmla="*/ 923131 h 923131"/>
              <a:gd name="connsiteX0" fmla="*/ 458787 w 458787"/>
              <a:gd name="connsiteY0" fmla="*/ 0 h 923131"/>
              <a:gd name="connsiteX1" fmla="*/ 0 w 458787"/>
              <a:gd name="connsiteY1" fmla="*/ 923131 h 923131"/>
              <a:gd name="connsiteX0" fmla="*/ 468312 w 468312"/>
              <a:gd name="connsiteY0" fmla="*/ 0 h 929481"/>
              <a:gd name="connsiteX1" fmla="*/ 0 w 468312"/>
              <a:gd name="connsiteY1" fmla="*/ 929481 h 929481"/>
              <a:gd name="connsiteX0" fmla="*/ 468312 w 468312"/>
              <a:gd name="connsiteY0" fmla="*/ 0 h 954881"/>
              <a:gd name="connsiteX1" fmla="*/ 0 w 468312"/>
              <a:gd name="connsiteY1" fmla="*/ 954881 h 954881"/>
              <a:gd name="connsiteX0" fmla="*/ 468312 w 468312"/>
              <a:gd name="connsiteY0" fmla="*/ 0 h 945356"/>
              <a:gd name="connsiteX1" fmla="*/ 0 w 468312"/>
              <a:gd name="connsiteY1" fmla="*/ 945356 h 945356"/>
              <a:gd name="connsiteX0" fmla="*/ 468312 w 468312"/>
              <a:gd name="connsiteY0" fmla="*/ 0 h 945356"/>
              <a:gd name="connsiteX1" fmla="*/ 0 w 468312"/>
              <a:gd name="connsiteY1" fmla="*/ 945356 h 945356"/>
              <a:gd name="connsiteX0" fmla="*/ 468312 w 468312"/>
              <a:gd name="connsiteY0" fmla="*/ 0 h 945356"/>
              <a:gd name="connsiteX1" fmla="*/ 0 w 468312"/>
              <a:gd name="connsiteY1" fmla="*/ 945356 h 945356"/>
              <a:gd name="connsiteX0" fmla="*/ 468312 w 468312"/>
              <a:gd name="connsiteY0" fmla="*/ 0 h 945356"/>
              <a:gd name="connsiteX1" fmla="*/ 0 w 468312"/>
              <a:gd name="connsiteY1" fmla="*/ 945356 h 94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312" h="945356">
                <a:moveTo>
                  <a:pt x="468312" y="0"/>
                </a:moveTo>
                <a:cubicBezTo>
                  <a:pt x="211137" y="422274"/>
                  <a:pt x="92074" y="658019"/>
                  <a:pt x="0" y="945356"/>
                </a:cubicBezTo>
              </a:path>
            </a:pathLst>
          </a:custGeom>
          <a:noFill/>
          <a:ln w="127000" cap="rnd">
            <a:solidFill>
              <a:srgbClr val="717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A5F6539-E708-3998-DDA4-69586A335FE8}"/>
              </a:ext>
            </a:extLst>
          </p:cNvPr>
          <p:cNvSpPr/>
          <p:nvPr/>
        </p:nvSpPr>
        <p:spPr>
          <a:xfrm>
            <a:off x="11337602" y="14462290"/>
            <a:ext cx="230187" cy="4627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52575 w 1552575"/>
              <a:gd name="connsiteY0" fmla="*/ 0 h 523875"/>
              <a:gd name="connsiteX1" fmla="*/ 0 w 1552575"/>
              <a:gd name="connsiteY1" fmla="*/ 523875 h 52387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74662 w 474662"/>
              <a:gd name="connsiteY0" fmla="*/ 0 h 799306"/>
              <a:gd name="connsiteX1" fmla="*/ 0 w 474662"/>
              <a:gd name="connsiteY1" fmla="*/ 799306 h 7993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04837 w 604837"/>
              <a:gd name="connsiteY0" fmla="*/ 0 h 716756"/>
              <a:gd name="connsiteX1" fmla="*/ 0 w 604837"/>
              <a:gd name="connsiteY1" fmla="*/ 716756 h 716756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1787 w 331787"/>
              <a:gd name="connsiteY0" fmla="*/ 0 h 453231"/>
              <a:gd name="connsiteX1" fmla="*/ 0 w 331787"/>
              <a:gd name="connsiteY1" fmla="*/ 453231 h 45323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220662 w 220662"/>
              <a:gd name="connsiteY0" fmla="*/ 0 h 437356"/>
              <a:gd name="connsiteX1" fmla="*/ 0 w 220662"/>
              <a:gd name="connsiteY1" fmla="*/ 437356 h 437356"/>
              <a:gd name="connsiteX0" fmla="*/ 220662 w 220662"/>
              <a:gd name="connsiteY0" fmla="*/ 0 h 437356"/>
              <a:gd name="connsiteX1" fmla="*/ 0 w 220662"/>
              <a:gd name="connsiteY1" fmla="*/ 437356 h 437356"/>
              <a:gd name="connsiteX0" fmla="*/ 211137 w 211137"/>
              <a:gd name="connsiteY0" fmla="*/ 0 h 437356"/>
              <a:gd name="connsiteX1" fmla="*/ 0 w 211137"/>
              <a:gd name="connsiteY1" fmla="*/ 437356 h 437356"/>
              <a:gd name="connsiteX0" fmla="*/ 211137 w 211137"/>
              <a:gd name="connsiteY0" fmla="*/ 0 h 437356"/>
              <a:gd name="connsiteX1" fmla="*/ 0 w 211137"/>
              <a:gd name="connsiteY1" fmla="*/ 437356 h 437356"/>
              <a:gd name="connsiteX0" fmla="*/ 230187 w 230187"/>
              <a:gd name="connsiteY0" fmla="*/ 0 h 462756"/>
              <a:gd name="connsiteX1" fmla="*/ 0 w 230187"/>
              <a:gd name="connsiteY1" fmla="*/ 462756 h 462756"/>
              <a:gd name="connsiteX0" fmla="*/ 230187 w 230187"/>
              <a:gd name="connsiteY0" fmla="*/ 0 h 462756"/>
              <a:gd name="connsiteX1" fmla="*/ 0 w 230187"/>
              <a:gd name="connsiteY1" fmla="*/ 462756 h 46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0187" h="462756">
                <a:moveTo>
                  <a:pt x="230187" y="0"/>
                </a:moveTo>
                <a:cubicBezTo>
                  <a:pt x="128587" y="165099"/>
                  <a:pt x="63499" y="305594"/>
                  <a:pt x="0" y="462756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B90D145-92CB-8408-A49A-A10F7D17B302}"/>
              </a:ext>
            </a:extLst>
          </p:cNvPr>
          <p:cNvSpPr/>
          <p:nvPr/>
        </p:nvSpPr>
        <p:spPr>
          <a:xfrm>
            <a:off x="11359826" y="14468640"/>
            <a:ext cx="204787" cy="611981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52575 w 1552575"/>
              <a:gd name="connsiteY0" fmla="*/ 0 h 523875"/>
              <a:gd name="connsiteX1" fmla="*/ 0 w 1552575"/>
              <a:gd name="connsiteY1" fmla="*/ 523875 h 52387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90538 w 490538"/>
              <a:gd name="connsiteY0" fmla="*/ 0 h 733425"/>
              <a:gd name="connsiteX1" fmla="*/ 0 w 490538"/>
              <a:gd name="connsiteY1" fmla="*/ 733425 h 7334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481013 w 481013"/>
              <a:gd name="connsiteY0" fmla="*/ 0 h 771525"/>
              <a:gd name="connsiteX1" fmla="*/ 0 w 481013"/>
              <a:gd name="connsiteY1" fmla="*/ 771525 h 771525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500063 w 500063"/>
              <a:gd name="connsiteY0" fmla="*/ 0 h 766763"/>
              <a:gd name="connsiteX1" fmla="*/ 0 w 500063"/>
              <a:gd name="connsiteY1" fmla="*/ 766763 h 76676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481013 w 481013"/>
              <a:gd name="connsiteY0" fmla="*/ 0 h 823913"/>
              <a:gd name="connsiteX1" fmla="*/ 0 w 481013"/>
              <a:gd name="connsiteY1" fmla="*/ 823913 h 823913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504825 w 504825"/>
              <a:gd name="connsiteY0" fmla="*/ 0 h 809625"/>
              <a:gd name="connsiteX1" fmla="*/ 0 w 5048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92125 w 492125"/>
              <a:gd name="connsiteY0" fmla="*/ 0 h 809625"/>
              <a:gd name="connsiteX1" fmla="*/ 0 w 492125"/>
              <a:gd name="connsiteY1" fmla="*/ 809625 h 8096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88950 w 488950"/>
              <a:gd name="connsiteY0" fmla="*/ 0 h 796925"/>
              <a:gd name="connsiteX1" fmla="*/ 0 w 488950"/>
              <a:gd name="connsiteY1" fmla="*/ 796925 h 796925"/>
              <a:gd name="connsiteX0" fmla="*/ 474662 w 474662"/>
              <a:gd name="connsiteY0" fmla="*/ 0 h 799306"/>
              <a:gd name="connsiteX1" fmla="*/ 0 w 474662"/>
              <a:gd name="connsiteY1" fmla="*/ 799306 h 7993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598487 w 598487"/>
              <a:gd name="connsiteY0" fmla="*/ 0 h 723106"/>
              <a:gd name="connsiteX1" fmla="*/ 0 w 598487"/>
              <a:gd name="connsiteY1" fmla="*/ 723106 h 723106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14362 w 614362"/>
              <a:gd name="connsiteY0" fmla="*/ 0 h 719931"/>
              <a:gd name="connsiteX1" fmla="*/ 0 w 614362"/>
              <a:gd name="connsiteY1" fmla="*/ 719931 h 719931"/>
              <a:gd name="connsiteX0" fmla="*/ 604837 w 604837"/>
              <a:gd name="connsiteY0" fmla="*/ 0 h 716756"/>
              <a:gd name="connsiteX1" fmla="*/ 0 w 604837"/>
              <a:gd name="connsiteY1" fmla="*/ 716756 h 716756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595312 w 595312"/>
              <a:gd name="connsiteY0" fmla="*/ 0 h 713581"/>
              <a:gd name="connsiteX1" fmla="*/ 0 w 595312"/>
              <a:gd name="connsiteY1" fmla="*/ 713581 h 713581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8137 w 338137"/>
              <a:gd name="connsiteY0" fmla="*/ 0 h 443706"/>
              <a:gd name="connsiteX1" fmla="*/ 0 w 338137"/>
              <a:gd name="connsiteY1" fmla="*/ 443706 h 443706"/>
              <a:gd name="connsiteX0" fmla="*/ 331787 w 331787"/>
              <a:gd name="connsiteY0" fmla="*/ 0 h 453231"/>
              <a:gd name="connsiteX1" fmla="*/ 0 w 331787"/>
              <a:gd name="connsiteY1" fmla="*/ 453231 h 45323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5437 w 325437"/>
              <a:gd name="connsiteY0" fmla="*/ 0 h 446881"/>
              <a:gd name="connsiteX1" fmla="*/ 0 w 325437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328612 w 328612"/>
              <a:gd name="connsiteY0" fmla="*/ 0 h 446881"/>
              <a:gd name="connsiteX1" fmla="*/ 0 w 328612"/>
              <a:gd name="connsiteY1" fmla="*/ 446881 h 446881"/>
              <a:gd name="connsiteX0" fmla="*/ 220662 w 220662"/>
              <a:gd name="connsiteY0" fmla="*/ 0 h 437356"/>
              <a:gd name="connsiteX1" fmla="*/ 0 w 220662"/>
              <a:gd name="connsiteY1" fmla="*/ 437356 h 437356"/>
              <a:gd name="connsiteX0" fmla="*/ 220662 w 220662"/>
              <a:gd name="connsiteY0" fmla="*/ 0 h 437356"/>
              <a:gd name="connsiteX1" fmla="*/ 0 w 220662"/>
              <a:gd name="connsiteY1" fmla="*/ 437356 h 437356"/>
              <a:gd name="connsiteX0" fmla="*/ 211137 w 211137"/>
              <a:gd name="connsiteY0" fmla="*/ 0 h 437356"/>
              <a:gd name="connsiteX1" fmla="*/ 0 w 211137"/>
              <a:gd name="connsiteY1" fmla="*/ 437356 h 437356"/>
              <a:gd name="connsiteX0" fmla="*/ 211137 w 211137"/>
              <a:gd name="connsiteY0" fmla="*/ 0 h 437356"/>
              <a:gd name="connsiteX1" fmla="*/ 0 w 211137"/>
              <a:gd name="connsiteY1" fmla="*/ 437356 h 437356"/>
              <a:gd name="connsiteX0" fmla="*/ 230187 w 230187"/>
              <a:gd name="connsiteY0" fmla="*/ 0 h 462756"/>
              <a:gd name="connsiteX1" fmla="*/ 0 w 230187"/>
              <a:gd name="connsiteY1" fmla="*/ 462756 h 462756"/>
              <a:gd name="connsiteX0" fmla="*/ 230187 w 230187"/>
              <a:gd name="connsiteY0" fmla="*/ 0 h 462756"/>
              <a:gd name="connsiteX1" fmla="*/ 0 w 230187"/>
              <a:gd name="connsiteY1" fmla="*/ 462756 h 462756"/>
              <a:gd name="connsiteX0" fmla="*/ 173037 w 173037"/>
              <a:gd name="connsiteY0" fmla="*/ 0 h 605631"/>
              <a:gd name="connsiteX1" fmla="*/ 0 w 173037"/>
              <a:gd name="connsiteY1" fmla="*/ 605631 h 605631"/>
              <a:gd name="connsiteX0" fmla="*/ 188912 w 188912"/>
              <a:gd name="connsiteY0" fmla="*/ 0 h 605631"/>
              <a:gd name="connsiteX1" fmla="*/ 0 w 188912"/>
              <a:gd name="connsiteY1" fmla="*/ 605631 h 605631"/>
              <a:gd name="connsiteX0" fmla="*/ 198437 w 198437"/>
              <a:gd name="connsiteY0" fmla="*/ 0 h 596106"/>
              <a:gd name="connsiteX1" fmla="*/ 0 w 198437"/>
              <a:gd name="connsiteY1" fmla="*/ 596106 h 596106"/>
              <a:gd name="connsiteX0" fmla="*/ 198437 w 198437"/>
              <a:gd name="connsiteY0" fmla="*/ 0 h 596106"/>
              <a:gd name="connsiteX1" fmla="*/ 0 w 198437"/>
              <a:gd name="connsiteY1" fmla="*/ 596106 h 596106"/>
              <a:gd name="connsiteX0" fmla="*/ 198437 w 198437"/>
              <a:gd name="connsiteY0" fmla="*/ 0 h 596106"/>
              <a:gd name="connsiteX1" fmla="*/ 0 w 198437"/>
              <a:gd name="connsiteY1" fmla="*/ 596106 h 596106"/>
              <a:gd name="connsiteX0" fmla="*/ 198437 w 198437"/>
              <a:gd name="connsiteY0" fmla="*/ 0 h 596106"/>
              <a:gd name="connsiteX1" fmla="*/ 0 w 198437"/>
              <a:gd name="connsiteY1" fmla="*/ 596106 h 596106"/>
              <a:gd name="connsiteX0" fmla="*/ 204787 w 204787"/>
              <a:gd name="connsiteY0" fmla="*/ 0 h 611981"/>
              <a:gd name="connsiteX1" fmla="*/ 0 w 204787"/>
              <a:gd name="connsiteY1" fmla="*/ 611981 h 61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787" h="611981">
                <a:moveTo>
                  <a:pt x="204787" y="0"/>
                </a:moveTo>
                <a:cubicBezTo>
                  <a:pt x="128587" y="180974"/>
                  <a:pt x="47624" y="454819"/>
                  <a:pt x="0" y="611981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6C4C528-78E2-AF69-61B0-999A2F9B1EFE}"/>
              </a:ext>
            </a:extLst>
          </p:cNvPr>
          <p:cNvSpPr/>
          <p:nvPr/>
        </p:nvSpPr>
        <p:spPr>
          <a:xfrm>
            <a:off x="9828337" y="14968219"/>
            <a:ext cx="1552575" cy="4635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52575 w 1552575"/>
              <a:gd name="connsiteY0" fmla="*/ 0 h 463550"/>
              <a:gd name="connsiteX1" fmla="*/ 0 w 1552575"/>
              <a:gd name="connsiteY1" fmla="*/ 463550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52575" h="463550">
                <a:moveTo>
                  <a:pt x="1552575" y="0"/>
                </a:moveTo>
                <a:cubicBezTo>
                  <a:pt x="1190625" y="542925"/>
                  <a:pt x="409575" y="82550"/>
                  <a:pt x="0" y="463550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68486EF-FE4D-E332-C087-DE620A3CA6B5}"/>
              </a:ext>
            </a:extLst>
          </p:cNvPr>
          <p:cNvSpPr/>
          <p:nvPr/>
        </p:nvSpPr>
        <p:spPr>
          <a:xfrm>
            <a:off x="9823574" y="14905999"/>
            <a:ext cx="1545431" cy="523875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514475 w 1514475"/>
              <a:gd name="connsiteY0" fmla="*/ 0 h 523875"/>
              <a:gd name="connsiteX1" fmla="*/ 0 w 1514475"/>
              <a:gd name="connsiteY1" fmla="*/ 523875 h 523875"/>
              <a:gd name="connsiteX0" fmla="*/ 1533525 w 1533525"/>
              <a:gd name="connsiteY0" fmla="*/ 0 h 523875"/>
              <a:gd name="connsiteX1" fmla="*/ 0 w 1533525"/>
              <a:gd name="connsiteY1" fmla="*/ 523875 h 523875"/>
              <a:gd name="connsiteX0" fmla="*/ 1545431 w 1545431"/>
              <a:gd name="connsiteY0" fmla="*/ 0 h 523875"/>
              <a:gd name="connsiteX1" fmla="*/ 0 w 1545431"/>
              <a:gd name="connsiteY1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45431" h="523875">
                <a:moveTo>
                  <a:pt x="1545431" y="0"/>
                </a:moveTo>
                <a:cubicBezTo>
                  <a:pt x="1183481" y="542925"/>
                  <a:pt x="409575" y="142875"/>
                  <a:pt x="0" y="523875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B2423AD3-5591-F97D-CA1D-70F6C3A96553}"/>
              </a:ext>
            </a:extLst>
          </p:cNvPr>
          <p:cNvSpPr/>
          <p:nvPr/>
        </p:nvSpPr>
        <p:spPr>
          <a:xfrm>
            <a:off x="10917997" y="14928854"/>
            <a:ext cx="476250" cy="1657350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6250" h="1657350">
                <a:moveTo>
                  <a:pt x="476250" y="0"/>
                </a:moveTo>
                <a:cubicBezTo>
                  <a:pt x="228600" y="609600"/>
                  <a:pt x="600075" y="1114425"/>
                  <a:pt x="0" y="1657350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2C73960-6133-7508-9926-7ED3EF5C6C19}"/>
              </a:ext>
            </a:extLst>
          </p:cNvPr>
          <p:cNvSpPr/>
          <p:nvPr/>
        </p:nvSpPr>
        <p:spPr>
          <a:xfrm rot="21439103">
            <a:off x="10881809" y="14951392"/>
            <a:ext cx="519166" cy="1623556"/>
          </a:xfrm>
          <a:custGeom>
            <a:avLst/>
            <a:gdLst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285875 w 1285875"/>
              <a:gd name="connsiteY0" fmla="*/ 0 h 457200"/>
              <a:gd name="connsiteX1" fmla="*/ 0 w 1285875"/>
              <a:gd name="connsiteY1" fmla="*/ 457200 h 457200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66850 w 1466850"/>
              <a:gd name="connsiteY0" fmla="*/ 0 h 371475"/>
              <a:gd name="connsiteX1" fmla="*/ 0 w 1466850"/>
              <a:gd name="connsiteY1" fmla="*/ 371475 h 371475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1476375 w 1476375"/>
              <a:gd name="connsiteY0" fmla="*/ 0 h 419100"/>
              <a:gd name="connsiteX1" fmla="*/ 0 w 1476375"/>
              <a:gd name="connsiteY1" fmla="*/ 419100 h 419100"/>
              <a:gd name="connsiteX0" fmla="*/ 809625 w 809625"/>
              <a:gd name="connsiteY0" fmla="*/ 0 h 971550"/>
              <a:gd name="connsiteX1" fmla="*/ 0 w 809625"/>
              <a:gd name="connsiteY1" fmla="*/ 971550 h 971550"/>
              <a:gd name="connsiteX0" fmla="*/ 64611 w 669483"/>
              <a:gd name="connsiteY0" fmla="*/ 0 h 857250"/>
              <a:gd name="connsiteX1" fmla="*/ 588486 w 669483"/>
              <a:gd name="connsiteY1" fmla="*/ 857250 h 857250"/>
              <a:gd name="connsiteX0" fmla="*/ 68760 w 645698"/>
              <a:gd name="connsiteY0" fmla="*/ 0 h 857250"/>
              <a:gd name="connsiteX1" fmla="*/ 592635 w 645698"/>
              <a:gd name="connsiteY1" fmla="*/ 857250 h 85725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38150 w 438150"/>
              <a:gd name="connsiteY0" fmla="*/ 0 h 1447800"/>
              <a:gd name="connsiteX1" fmla="*/ 0 w 438150"/>
              <a:gd name="connsiteY1" fmla="*/ 1447800 h 1447800"/>
              <a:gd name="connsiteX0" fmla="*/ 419100 w 419100"/>
              <a:gd name="connsiteY0" fmla="*/ 0 h 1485900"/>
              <a:gd name="connsiteX1" fmla="*/ 0 w 419100"/>
              <a:gd name="connsiteY1" fmla="*/ 1485900 h 148590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476250 w 476250"/>
              <a:gd name="connsiteY0" fmla="*/ 0 h 1657350"/>
              <a:gd name="connsiteX1" fmla="*/ 0 w 476250"/>
              <a:gd name="connsiteY1" fmla="*/ 1657350 h 1657350"/>
              <a:gd name="connsiteX0" fmla="*/ 508560 w 508560"/>
              <a:gd name="connsiteY0" fmla="*/ 0 h 1668551"/>
              <a:gd name="connsiteX1" fmla="*/ 0 w 508560"/>
              <a:gd name="connsiteY1" fmla="*/ 1668551 h 1668551"/>
              <a:gd name="connsiteX0" fmla="*/ 519166 w 519166"/>
              <a:gd name="connsiteY0" fmla="*/ 0 h 1623556"/>
              <a:gd name="connsiteX1" fmla="*/ 0 w 519166"/>
              <a:gd name="connsiteY1" fmla="*/ 1623556 h 1623556"/>
              <a:gd name="connsiteX0" fmla="*/ 519166 w 519166"/>
              <a:gd name="connsiteY0" fmla="*/ 0 h 1623556"/>
              <a:gd name="connsiteX1" fmla="*/ 0 w 519166"/>
              <a:gd name="connsiteY1" fmla="*/ 1623556 h 1623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166" h="1623556">
                <a:moveTo>
                  <a:pt x="519166" y="0"/>
                </a:moveTo>
                <a:cubicBezTo>
                  <a:pt x="198073" y="548947"/>
                  <a:pt x="600075" y="1080631"/>
                  <a:pt x="0" y="1623556"/>
                </a:cubicBezTo>
              </a:path>
            </a:pathLst>
          </a:custGeom>
          <a:noFill/>
          <a:ln w="127000" cap="rnd">
            <a:solidFill>
              <a:srgbClr val="8C50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7155AF00-D34F-C454-C361-A392252C173D}"/>
              </a:ext>
            </a:extLst>
          </p:cNvPr>
          <p:cNvSpPr/>
          <p:nvPr/>
        </p:nvSpPr>
        <p:spPr>
          <a:xfrm>
            <a:off x="12727503" y="7572175"/>
            <a:ext cx="1001486" cy="1001486"/>
          </a:xfrm>
          <a:custGeom>
            <a:avLst/>
            <a:gdLst>
              <a:gd name="connsiteX0" fmla="*/ 500743 w 1001486"/>
              <a:gd name="connsiteY0" fmla="*/ 31352 h 1001486"/>
              <a:gd name="connsiteX1" fmla="*/ 31352 w 1001486"/>
              <a:gd name="connsiteY1" fmla="*/ 500743 h 1001486"/>
              <a:gd name="connsiteX2" fmla="*/ 500743 w 1001486"/>
              <a:gd name="connsiteY2" fmla="*/ 970134 h 1001486"/>
              <a:gd name="connsiteX3" fmla="*/ 970134 w 1001486"/>
              <a:gd name="connsiteY3" fmla="*/ 500743 h 1001486"/>
              <a:gd name="connsiteX4" fmla="*/ 500743 w 1001486"/>
              <a:gd name="connsiteY4" fmla="*/ 31352 h 1001486"/>
              <a:gd name="connsiteX5" fmla="*/ 500743 w 1001486"/>
              <a:gd name="connsiteY5" fmla="*/ 0 h 1001486"/>
              <a:gd name="connsiteX6" fmla="*/ 1001486 w 1001486"/>
              <a:gd name="connsiteY6" fmla="*/ 500743 h 1001486"/>
              <a:gd name="connsiteX7" fmla="*/ 500743 w 1001486"/>
              <a:gd name="connsiteY7" fmla="*/ 1001486 h 1001486"/>
              <a:gd name="connsiteX8" fmla="*/ 0 w 1001486"/>
              <a:gd name="connsiteY8" fmla="*/ 500743 h 1001486"/>
              <a:gd name="connsiteX9" fmla="*/ 500743 w 1001486"/>
              <a:gd name="connsiteY9" fmla="*/ 0 h 1001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1486" h="1001486">
                <a:moveTo>
                  <a:pt x="500743" y="31352"/>
                </a:moveTo>
                <a:cubicBezTo>
                  <a:pt x="241506" y="31352"/>
                  <a:pt x="31352" y="241506"/>
                  <a:pt x="31352" y="500743"/>
                </a:cubicBezTo>
                <a:cubicBezTo>
                  <a:pt x="31352" y="759980"/>
                  <a:pt x="241506" y="970134"/>
                  <a:pt x="500743" y="970134"/>
                </a:cubicBezTo>
                <a:cubicBezTo>
                  <a:pt x="759980" y="970134"/>
                  <a:pt x="970134" y="759980"/>
                  <a:pt x="970134" y="500743"/>
                </a:cubicBezTo>
                <a:cubicBezTo>
                  <a:pt x="970134" y="241506"/>
                  <a:pt x="759980" y="31352"/>
                  <a:pt x="500743" y="31352"/>
                </a:cubicBezTo>
                <a:close/>
                <a:moveTo>
                  <a:pt x="500743" y="0"/>
                </a:moveTo>
                <a:cubicBezTo>
                  <a:pt x="777296" y="0"/>
                  <a:pt x="1001486" y="224190"/>
                  <a:pt x="1001486" y="500743"/>
                </a:cubicBezTo>
                <a:cubicBezTo>
                  <a:pt x="1001486" y="777296"/>
                  <a:pt x="777296" y="1001486"/>
                  <a:pt x="500743" y="1001486"/>
                </a:cubicBezTo>
                <a:cubicBezTo>
                  <a:pt x="224190" y="1001486"/>
                  <a:pt x="0" y="777296"/>
                  <a:pt x="0" y="500743"/>
                </a:cubicBezTo>
                <a:cubicBezTo>
                  <a:pt x="0" y="224190"/>
                  <a:pt x="224190" y="0"/>
                  <a:pt x="500743" y="0"/>
                </a:cubicBezTo>
                <a:close/>
              </a:path>
            </a:pathLst>
          </a:custGeom>
          <a:solidFill>
            <a:srgbClr val="673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A1E499E6-3102-BDD7-B100-05BCFBEC70B4}"/>
              </a:ext>
            </a:extLst>
          </p:cNvPr>
          <p:cNvGrpSpPr/>
          <p:nvPr/>
        </p:nvGrpSpPr>
        <p:grpSpPr>
          <a:xfrm>
            <a:off x="13083308" y="7873677"/>
            <a:ext cx="348695" cy="376513"/>
            <a:chOff x="13083308" y="7873677"/>
            <a:chExt cx="348695" cy="376513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346EB9AE-9DB5-DEE2-63E2-AA30A131242C}"/>
                </a:ext>
              </a:extLst>
            </p:cNvPr>
            <p:cNvGrpSpPr/>
            <p:nvPr/>
          </p:nvGrpSpPr>
          <p:grpSpPr>
            <a:xfrm rot="19117666">
              <a:off x="13083308" y="7873677"/>
              <a:ext cx="348695" cy="376513"/>
              <a:chOff x="12141425" y="7575460"/>
              <a:chExt cx="213620" cy="230662"/>
            </a:xfrm>
          </p:grpSpPr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EE222527-A044-0ADC-B94D-6E9DB5B7D934}"/>
                  </a:ext>
                </a:extLst>
              </p:cNvPr>
              <p:cNvGrpSpPr/>
              <p:nvPr/>
            </p:nvGrpSpPr>
            <p:grpSpPr>
              <a:xfrm rot="20837172">
                <a:off x="12193372" y="7685942"/>
                <a:ext cx="161673" cy="120180"/>
                <a:chOff x="12130881" y="7590875"/>
                <a:chExt cx="161673" cy="120180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F19C347B-2709-1D13-8619-51288E35C9C9}"/>
                    </a:ext>
                  </a:extLst>
                </p:cNvPr>
                <p:cNvSpPr/>
                <p:nvPr/>
              </p:nvSpPr>
              <p:spPr>
                <a:xfrm>
                  <a:off x="12165516" y="7590875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2811CC54-93D8-3A4C-6CFE-4CB68AB9B3F8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B164C0B8-7462-33A3-C7E3-6F6CFB881F9B}"/>
                    </a:ext>
                  </a:extLst>
                </p:cNvPr>
                <p:cNvSpPr/>
                <p:nvPr/>
              </p:nvSpPr>
              <p:spPr>
                <a:xfrm>
                  <a:off x="12190412" y="7637488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41FD655E-98EB-FAAD-3615-EF32A43D7157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A6D4505-6518-64F2-E44A-58743347391B}"/>
                  </a:ext>
                </a:extLst>
              </p:cNvPr>
              <p:cNvSpPr/>
              <p:nvPr/>
            </p:nvSpPr>
            <p:spPr>
              <a:xfrm>
                <a:off x="12198727" y="76941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2556B835-1227-2D20-DA25-15AD8D48727C}"/>
                  </a:ext>
                </a:extLst>
              </p:cNvPr>
              <p:cNvSpPr/>
              <p:nvPr/>
            </p:nvSpPr>
            <p:spPr>
              <a:xfrm>
                <a:off x="12258148" y="7665839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FF4B8B28-B60B-F498-130F-E92A88627648}"/>
                  </a:ext>
                </a:extLst>
              </p:cNvPr>
              <p:cNvSpPr/>
              <p:nvPr/>
            </p:nvSpPr>
            <p:spPr>
              <a:xfrm>
                <a:off x="12267783" y="7609200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EA3B4778-7B17-3D4D-B13A-21A424981BEF}"/>
                  </a:ext>
                </a:extLst>
              </p:cNvPr>
              <p:cNvSpPr/>
              <p:nvPr/>
            </p:nvSpPr>
            <p:spPr>
              <a:xfrm>
                <a:off x="12198437" y="7631643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75890A84-C64F-4BC6-8EDA-9883F503541F}"/>
                  </a:ext>
                </a:extLst>
              </p:cNvPr>
              <p:cNvSpPr/>
              <p:nvPr/>
            </p:nvSpPr>
            <p:spPr>
              <a:xfrm>
                <a:off x="12141425" y="7673856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B494F767-4473-8590-4783-A66DFEF87392}"/>
                  </a:ext>
                </a:extLst>
              </p:cNvPr>
              <p:cNvGrpSpPr/>
              <p:nvPr/>
            </p:nvGrpSpPr>
            <p:grpSpPr>
              <a:xfrm>
                <a:off x="12144984" y="7575460"/>
                <a:ext cx="161673" cy="138065"/>
                <a:chOff x="12130881" y="7581350"/>
                <a:chExt cx="161673" cy="138065"/>
              </a:xfrm>
            </p:grpSpPr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FBA328DF-AFEA-4BAE-A61A-4FA4A213D281}"/>
                    </a:ext>
                  </a:extLst>
                </p:cNvPr>
                <p:cNvSpPr/>
                <p:nvPr/>
              </p:nvSpPr>
              <p:spPr>
                <a:xfrm>
                  <a:off x="12165516" y="7581350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6C7F563B-937C-9802-1BC7-4694AEC45FA7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2C54DB58-D43C-AE6C-0549-9B4F4EF7EB88}"/>
                    </a:ext>
                  </a:extLst>
                </p:cNvPr>
                <p:cNvSpPr/>
                <p:nvPr/>
              </p:nvSpPr>
              <p:spPr>
                <a:xfrm>
                  <a:off x="12189906" y="7645848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92091CE2-6879-071C-37B6-E274B4B42D13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2F90B66-B4A9-087D-ED55-BC6EB080FCF6}"/>
                </a:ext>
              </a:extLst>
            </p:cNvPr>
            <p:cNvSpPr/>
            <p:nvPr/>
          </p:nvSpPr>
          <p:spPr>
            <a:xfrm rot="456813">
              <a:off x="13096577" y="7959180"/>
              <a:ext cx="38635" cy="50007"/>
            </a:xfrm>
            <a:custGeom>
              <a:avLst/>
              <a:gdLst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2917 w 38635"/>
                <a:gd name="connsiteY0" fmla="*/ 50007 h 50007"/>
                <a:gd name="connsiteX1" fmla="*/ 38635 w 38635"/>
                <a:gd name="connsiteY1" fmla="*/ 0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5" h="50007">
                  <a:moveTo>
                    <a:pt x="2917" y="50007"/>
                  </a:moveTo>
                  <a:cubicBezTo>
                    <a:pt x="-6608" y="23813"/>
                    <a:pt x="7679" y="0"/>
                    <a:pt x="38635" y="0"/>
                  </a:cubicBezTo>
                </a:path>
              </a:pathLst>
            </a:custGeom>
            <a:noFill/>
            <a:ln w="12700" cap="rnd">
              <a:solidFill>
                <a:srgbClr val="1EA3E6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C15F811-9C3B-7D5E-EC93-4B1DEB3C2B87}"/>
                </a:ext>
              </a:extLst>
            </p:cNvPr>
            <p:cNvSpPr/>
            <p:nvPr/>
          </p:nvSpPr>
          <p:spPr>
            <a:xfrm rot="1524366">
              <a:off x="13184684" y="7913936"/>
              <a:ext cx="38635" cy="50007"/>
            </a:xfrm>
            <a:custGeom>
              <a:avLst/>
              <a:gdLst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2917 w 38635"/>
                <a:gd name="connsiteY0" fmla="*/ 50007 h 50007"/>
                <a:gd name="connsiteX1" fmla="*/ 38635 w 38635"/>
                <a:gd name="connsiteY1" fmla="*/ 0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5" h="50007">
                  <a:moveTo>
                    <a:pt x="2917" y="50007"/>
                  </a:moveTo>
                  <a:cubicBezTo>
                    <a:pt x="-6608" y="23813"/>
                    <a:pt x="7679" y="0"/>
                    <a:pt x="38635" y="0"/>
                  </a:cubicBezTo>
                </a:path>
              </a:pathLst>
            </a:custGeom>
            <a:noFill/>
            <a:ln w="12700" cap="rnd">
              <a:solidFill>
                <a:srgbClr val="1EA3E6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E17E9446-44A9-ACB8-6C8E-44AF5FB96B15}"/>
                </a:ext>
              </a:extLst>
            </p:cNvPr>
            <p:cNvSpPr/>
            <p:nvPr/>
          </p:nvSpPr>
          <p:spPr>
            <a:xfrm rot="2679253">
              <a:off x="13115627" y="8044904"/>
              <a:ext cx="38635" cy="50007"/>
            </a:xfrm>
            <a:custGeom>
              <a:avLst/>
              <a:gdLst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2917 w 38635"/>
                <a:gd name="connsiteY0" fmla="*/ 50007 h 50007"/>
                <a:gd name="connsiteX1" fmla="*/ 38635 w 38635"/>
                <a:gd name="connsiteY1" fmla="*/ 0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5" h="50007">
                  <a:moveTo>
                    <a:pt x="2917" y="50007"/>
                  </a:moveTo>
                  <a:cubicBezTo>
                    <a:pt x="-6608" y="23813"/>
                    <a:pt x="7679" y="0"/>
                    <a:pt x="38635" y="0"/>
                  </a:cubicBezTo>
                </a:path>
              </a:pathLst>
            </a:custGeom>
            <a:noFill/>
            <a:ln w="12700" cap="rnd">
              <a:solidFill>
                <a:srgbClr val="1EA3E6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65E85B6-DAD7-37D8-9D55-19131FF32F74}"/>
                </a:ext>
              </a:extLst>
            </p:cNvPr>
            <p:cNvSpPr/>
            <p:nvPr/>
          </p:nvSpPr>
          <p:spPr>
            <a:xfrm rot="2679253">
              <a:off x="13206115" y="7999661"/>
              <a:ext cx="38635" cy="50007"/>
            </a:xfrm>
            <a:custGeom>
              <a:avLst/>
              <a:gdLst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0 w 35718"/>
                <a:gd name="connsiteY0" fmla="*/ 50007 h 50007"/>
                <a:gd name="connsiteX1" fmla="*/ 35718 w 35718"/>
                <a:gd name="connsiteY1" fmla="*/ 0 h 50007"/>
                <a:gd name="connsiteX0" fmla="*/ 2917 w 38635"/>
                <a:gd name="connsiteY0" fmla="*/ 50007 h 50007"/>
                <a:gd name="connsiteX1" fmla="*/ 38635 w 38635"/>
                <a:gd name="connsiteY1" fmla="*/ 0 h 5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635" h="50007">
                  <a:moveTo>
                    <a:pt x="2917" y="50007"/>
                  </a:moveTo>
                  <a:cubicBezTo>
                    <a:pt x="-6608" y="23813"/>
                    <a:pt x="7679" y="0"/>
                    <a:pt x="38635" y="0"/>
                  </a:cubicBezTo>
                </a:path>
              </a:pathLst>
            </a:custGeom>
            <a:noFill/>
            <a:ln w="12700" cap="rnd">
              <a:solidFill>
                <a:srgbClr val="1EA3E6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7FEC164F-D478-BE2D-D7A3-D2D7422B5F4D}"/>
              </a:ext>
            </a:extLst>
          </p:cNvPr>
          <p:cNvGrpSpPr/>
          <p:nvPr/>
        </p:nvGrpSpPr>
        <p:grpSpPr>
          <a:xfrm>
            <a:off x="12739926" y="7577431"/>
            <a:ext cx="989930" cy="1000153"/>
            <a:chOff x="12739926" y="7577431"/>
            <a:chExt cx="989930" cy="1000153"/>
          </a:xfrm>
        </p:grpSpPr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27F204E4-38A1-F579-F67E-DE78380CEFCC}"/>
                </a:ext>
              </a:extLst>
            </p:cNvPr>
            <p:cNvSpPr/>
            <p:nvPr/>
          </p:nvSpPr>
          <p:spPr>
            <a:xfrm rot="2884366">
              <a:off x="12977243" y="8278526"/>
              <a:ext cx="212725" cy="118977"/>
            </a:xfrm>
            <a:custGeom>
              <a:avLst/>
              <a:gdLst>
                <a:gd name="connsiteX0" fmla="*/ 0 w 238125"/>
                <a:gd name="connsiteY0" fmla="*/ 114300 h 114300"/>
                <a:gd name="connsiteX1" fmla="*/ 238125 w 238125"/>
                <a:gd name="connsiteY1" fmla="*/ 0 h 114300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9129"/>
                <a:gd name="connsiteX1" fmla="*/ 285750 w 285750"/>
                <a:gd name="connsiteY1" fmla="*/ 0 h 189129"/>
                <a:gd name="connsiteX0" fmla="*/ 0 w 171450"/>
                <a:gd name="connsiteY0" fmla="*/ 171450 h 173463"/>
                <a:gd name="connsiteX1" fmla="*/ 171450 w 171450"/>
                <a:gd name="connsiteY1" fmla="*/ 0 h 173463"/>
                <a:gd name="connsiteX0" fmla="*/ 0 w 212725"/>
                <a:gd name="connsiteY0" fmla="*/ 111125 h 114685"/>
                <a:gd name="connsiteX1" fmla="*/ 212725 w 212725"/>
                <a:gd name="connsiteY1" fmla="*/ 0 h 114685"/>
                <a:gd name="connsiteX0" fmla="*/ 0 w 212725"/>
                <a:gd name="connsiteY0" fmla="*/ 111125 h 114824"/>
                <a:gd name="connsiteX1" fmla="*/ 212725 w 212725"/>
                <a:gd name="connsiteY1" fmla="*/ 0 h 114824"/>
                <a:gd name="connsiteX0" fmla="*/ 0 w 212725"/>
                <a:gd name="connsiteY0" fmla="*/ 111125 h 118992"/>
                <a:gd name="connsiteX1" fmla="*/ 212725 w 212725"/>
                <a:gd name="connsiteY1" fmla="*/ 0 h 118992"/>
                <a:gd name="connsiteX0" fmla="*/ 0 w 212725"/>
                <a:gd name="connsiteY0" fmla="*/ 111125 h 118977"/>
                <a:gd name="connsiteX1" fmla="*/ 212725 w 212725"/>
                <a:gd name="connsiteY1" fmla="*/ 0 h 1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725" h="118977">
                  <a:moveTo>
                    <a:pt x="0" y="111125"/>
                  </a:moveTo>
                  <a:cubicBezTo>
                    <a:pt x="85725" y="142875"/>
                    <a:pt x="189221" y="72816"/>
                    <a:pt x="212725" y="0"/>
                  </a:cubicBezTo>
                </a:path>
              </a:pathLst>
            </a:custGeom>
            <a:noFill/>
            <a:ln w="127000" cap="rnd">
              <a:solidFill>
                <a:srgbClr val="4E27BB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66E1183-22C4-CF5C-FCA0-71787244171B}"/>
                </a:ext>
              </a:extLst>
            </p:cNvPr>
            <p:cNvSpPr/>
            <p:nvPr/>
          </p:nvSpPr>
          <p:spPr>
            <a:xfrm rot="18440267">
              <a:off x="13031270" y="7912355"/>
              <a:ext cx="745579" cy="47383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  <a:gd name="connsiteX0" fmla="*/ 2555685 w 2562740"/>
                <a:gd name="connsiteY0" fmla="*/ 904765 h 904765"/>
                <a:gd name="connsiteX1" fmla="*/ 0 w 2562740"/>
                <a:gd name="connsiteY1" fmla="*/ 58615 h 904765"/>
                <a:gd name="connsiteX0" fmla="*/ 408196 w 450899"/>
                <a:gd name="connsiteY0" fmla="*/ 683792 h 683792"/>
                <a:gd name="connsiteX1" fmla="*/ 0 w 450899"/>
                <a:gd name="connsiteY1" fmla="*/ 363259 h 683792"/>
                <a:gd name="connsiteX0" fmla="*/ 412945 w 437598"/>
                <a:gd name="connsiteY0" fmla="*/ 588306 h 588306"/>
                <a:gd name="connsiteX1" fmla="*/ 4749 w 437598"/>
                <a:gd name="connsiteY1" fmla="*/ 267773 h 588306"/>
                <a:gd name="connsiteX0" fmla="*/ 712396 w 729843"/>
                <a:gd name="connsiteY0" fmla="*/ 489420 h 746018"/>
                <a:gd name="connsiteX1" fmla="*/ 3273 w 729843"/>
                <a:gd name="connsiteY1" fmla="*/ 660427 h 746018"/>
                <a:gd name="connsiteX0" fmla="*/ 712690 w 717283"/>
                <a:gd name="connsiteY0" fmla="*/ 0 h 418110"/>
                <a:gd name="connsiteX1" fmla="*/ 3567 w 717283"/>
                <a:gd name="connsiteY1" fmla="*/ 171007 h 418110"/>
                <a:gd name="connsiteX0" fmla="*/ 750162 w 754570"/>
                <a:gd name="connsiteY0" fmla="*/ 0 h 423712"/>
                <a:gd name="connsiteX1" fmla="*/ 3423 w 754570"/>
                <a:gd name="connsiteY1" fmla="*/ 178710 h 423712"/>
                <a:gd name="connsiteX0" fmla="*/ 746739 w 752438"/>
                <a:gd name="connsiteY0" fmla="*/ 0 h 371714"/>
                <a:gd name="connsiteX1" fmla="*/ 0 w 752438"/>
                <a:gd name="connsiteY1" fmla="*/ 178710 h 371714"/>
                <a:gd name="connsiteX0" fmla="*/ 730596 w 736425"/>
                <a:gd name="connsiteY0" fmla="*/ 0 h 435479"/>
                <a:gd name="connsiteX1" fmla="*/ 0 w 736425"/>
                <a:gd name="connsiteY1" fmla="*/ 263438 h 435479"/>
                <a:gd name="connsiteX0" fmla="*/ 730596 w 737521"/>
                <a:gd name="connsiteY0" fmla="*/ 0 h 455444"/>
                <a:gd name="connsiteX1" fmla="*/ 0 w 737521"/>
                <a:gd name="connsiteY1" fmla="*/ 263438 h 455444"/>
                <a:gd name="connsiteX0" fmla="*/ 761670 w 768310"/>
                <a:gd name="connsiteY0" fmla="*/ 0 h 432928"/>
                <a:gd name="connsiteX1" fmla="*/ 0 w 768310"/>
                <a:gd name="connsiteY1" fmla="*/ 232416 h 432928"/>
                <a:gd name="connsiteX0" fmla="*/ 761670 w 767972"/>
                <a:gd name="connsiteY0" fmla="*/ 0 h 334969"/>
                <a:gd name="connsiteX1" fmla="*/ 0 w 767972"/>
                <a:gd name="connsiteY1" fmla="*/ 232416 h 334969"/>
                <a:gd name="connsiteX0" fmla="*/ 723262 w 729885"/>
                <a:gd name="connsiteY0" fmla="*/ 0 h 381714"/>
                <a:gd name="connsiteX1" fmla="*/ 0 w 729885"/>
                <a:gd name="connsiteY1" fmla="*/ 296305 h 381714"/>
                <a:gd name="connsiteX0" fmla="*/ 718830 w 725492"/>
                <a:gd name="connsiteY0" fmla="*/ 0 h 426828"/>
                <a:gd name="connsiteX1" fmla="*/ 0 w 725492"/>
                <a:gd name="connsiteY1" fmla="*/ 353283 h 426828"/>
                <a:gd name="connsiteX0" fmla="*/ 718830 w 718869"/>
                <a:gd name="connsiteY0" fmla="*/ 0 h 468230"/>
                <a:gd name="connsiteX1" fmla="*/ 0 w 718869"/>
                <a:gd name="connsiteY1" fmla="*/ 353283 h 468230"/>
                <a:gd name="connsiteX0" fmla="*/ 718830 w 719815"/>
                <a:gd name="connsiteY0" fmla="*/ 0 h 467738"/>
                <a:gd name="connsiteX1" fmla="*/ 0 w 719815"/>
                <a:gd name="connsiteY1" fmla="*/ 353283 h 467738"/>
                <a:gd name="connsiteX0" fmla="*/ 718830 w 719872"/>
                <a:gd name="connsiteY0" fmla="*/ 0 h 483292"/>
                <a:gd name="connsiteX1" fmla="*/ 0 w 719872"/>
                <a:gd name="connsiteY1" fmla="*/ 353283 h 483292"/>
                <a:gd name="connsiteX0" fmla="*/ 718830 w 722927"/>
                <a:gd name="connsiteY0" fmla="*/ 0 h 476558"/>
                <a:gd name="connsiteX1" fmla="*/ 0 w 722927"/>
                <a:gd name="connsiteY1" fmla="*/ 353283 h 476558"/>
                <a:gd name="connsiteX0" fmla="*/ 742388 w 746348"/>
                <a:gd name="connsiteY0" fmla="*/ 0 h 457939"/>
                <a:gd name="connsiteX1" fmla="*/ 0 w 746348"/>
                <a:gd name="connsiteY1" fmla="*/ 326329 h 457939"/>
                <a:gd name="connsiteX0" fmla="*/ 742388 w 745634"/>
                <a:gd name="connsiteY0" fmla="*/ 0 h 443899"/>
                <a:gd name="connsiteX1" fmla="*/ 0 w 745634"/>
                <a:gd name="connsiteY1" fmla="*/ 326329 h 443899"/>
                <a:gd name="connsiteX0" fmla="*/ 742388 w 745438"/>
                <a:gd name="connsiteY0" fmla="*/ 0 h 447157"/>
                <a:gd name="connsiteX1" fmla="*/ 0 w 745438"/>
                <a:gd name="connsiteY1" fmla="*/ 326329 h 447157"/>
                <a:gd name="connsiteX0" fmla="*/ 742388 w 745460"/>
                <a:gd name="connsiteY0" fmla="*/ 0 h 464009"/>
                <a:gd name="connsiteX1" fmla="*/ 0 w 745460"/>
                <a:gd name="connsiteY1" fmla="*/ 326329 h 464009"/>
                <a:gd name="connsiteX0" fmla="*/ 742388 w 745694"/>
                <a:gd name="connsiteY0" fmla="*/ 0 h 487257"/>
                <a:gd name="connsiteX1" fmla="*/ 0 w 745694"/>
                <a:gd name="connsiteY1" fmla="*/ 326329 h 487257"/>
                <a:gd name="connsiteX0" fmla="*/ 742388 w 745650"/>
                <a:gd name="connsiteY0" fmla="*/ 0 h 482222"/>
                <a:gd name="connsiteX1" fmla="*/ 0 w 745650"/>
                <a:gd name="connsiteY1" fmla="*/ 326329 h 482222"/>
                <a:gd name="connsiteX0" fmla="*/ 742388 w 745600"/>
                <a:gd name="connsiteY0" fmla="*/ 0 h 476349"/>
                <a:gd name="connsiteX1" fmla="*/ 0 w 745600"/>
                <a:gd name="connsiteY1" fmla="*/ 326329 h 476349"/>
                <a:gd name="connsiteX0" fmla="*/ 742388 w 745579"/>
                <a:gd name="connsiteY0" fmla="*/ 0 h 473832"/>
                <a:gd name="connsiteX1" fmla="*/ 0 w 745579"/>
                <a:gd name="connsiteY1" fmla="*/ 326329 h 47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79" h="473832">
                  <a:moveTo>
                    <a:pt x="742388" y="0"/>
                  </a:moveTo>
                  <a:cubicBezTo>
                    <a:pt x="795254" y="484878"/>
                    <a:pt x="176375" y="604931"/>
                    <a:pt x="0" y="326329"/>
                  </a:cubicBezTo>
                </a:path>
              </a:pathLst>
            </a:custGeom>
            <a:noFill/>
            <a:ln w="63500" cap="rnd">
              <a:solidFill>
                <a:srgbClr val="4B24AC">
                  <a:alpha val="8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0A4AE62-0F89-9586-7F0D-25623D333F5A}"/>
                </a:ext>
              </a:extLst>
            </p:cNvPr>
            <p:cNvSpPr/>
            <p:nvPr/>
          </p:nvSpPr>
          <p:spPr>
            <a:xfrm>
              <a:off x="12739926" y="7577431"/>
              <a:ext cx="573881" cy="417470"/>
            </a:xfrm>
            <a:custGeom>
              <a:avLst/>
              <a:gdLst>
                <a:gd name="connsiteX0" fmla="*/ 0 w 514350"/>
                <a:gd name="connsiteY0" fmla="*/ 397669 h 397669"/>
                <a:gd name="connsiteX1" fmla="*/ 514350 w 514350"/>
                <a:gd name="connsiteY1" fmla="*/ 0 h 397669"/>
                <a:gd name="connsiteX0" fmla="*/ 0 w 531019"/>
                <a:gd name="connsiteY0" fmla="*/ 397669 h 397669"/>
                <a:gd name="connsiteX1" fmla="*/ 531019 w 531019"/>
                <a:gd name="connsiteY1" fmla="*/ 0 h 397669"/>
                <a:gd name="connsiteX0" fmla="*/ 0 w 542925"/>
                <a:gd name="connsiteY0" fmla="*/ 409575 h 409575"/>
                <a:gd name="connsiteX1" fmla="*/ 542925 w 542925"/>
                <a:gd name="connsiteY1" fmla="*/ 0 h 409575"/>
                <a:gd name="connsiteX0" fmla="*/ 0 w 542925"/>
                <a:gd name="connsiteY0" fmla="*/ 409575 h 409575"/>
                <a:gd name="connsiteX1" fmla="*/ 542925 w 542925"/>
                <a:gd name="connsiteY1" fmla="*/ 0 h 409575"/>
                <a:gd name="connsiteX0" fmla="*/ 0 w 542925"/>
                <a:gd name="connsiteY0" fmla="*/ 412595 h 412595"/>
                <a:gd name="connsiteX1" fmla="*/ 542925 w 542925"/>
                <a:gd name="connsiteY1" fmla="*/ 3020 h 412595"/>
                <a:gd name="connsiteX0" fmla="*/ 0 w 542925"/>
                <a:gd name="connsiteY0" fmla="*/ 412545 h 412545"/>
                <a:gd name="connsiteX1" fmla="*/ 542925 w 542925"/>
                <a:gd name="connsiteY1" fmla="*/ 2970 h 412545"/>
                <a:gd name="connsiteX0" fmla="*/ 0 w 540543"/>
                <a:gd name="connsiteY0" fmla="*/ 419539 h 419539"/>
                <a:gd name="connsiteX1" fmla="*/ 540543 w 540543"/>
                <a:gd name="connsiteY1" fmla="*/ 2820 h 419539"/>
                <a:gd name="connsiteX0" fmla="*/ 0 w 538162"/>
                <a:gd name="connsiteY0" fmla="*/ 414876 h 414876"/>
                <a:gd name="connsiteX1" fmla="*/ 538162 w 538162"/>
                <a:gd name="connsiteY1" fmla="*/ 2919 h 414876"/>
                <a:gd name="connsiteX0" fmla="*/ 0 w 538162"/>
                <a:gd name="connsiteY0" fmla="*/ 413475 h 413475"/>
                <a:gd name="connsiteX1" fmla="*/ 538162 w 538162"/>
                <a:gd name="connsiteY1" fmla="*/ 1518 h 413475"/>
                <a:gd name="connsiteX0" fmla="*/ 0 w 535781"/>
                <a:gd name="connsiteY0" fmla="*/ 418178 h 418178"/>
                <a:gd name="connsiteX1" fmla="*/ 535781 w 535781"/>
                <a:gd name="connsiteY1" fmla="*/ 1459 h 418178"/>
                <a:gd name="connsiteX0" fmla="*/ 0 w 564356"/>
                <a:gd name="connsiteY0" fmla="*/ 413475 h 413475"/>
                <a:gd name="connsiteX1" fmla="*/ 564356 w 564356"/>
                <a:gd name="connsiteY1" fmla="*/ 1518 h 413475"/>
                <a:gd name="connsiteX0" fmla="*/ 0 w 564356"/>
                <a:gd name="connsiteY0" fmla="*/ 417145 h 417145"/>
                <a:gd name="connsiteX1" fmla="*/ 564356 w 564356"/>
                <a:gd name="connsiteY1" fmla="*/ 5188 h 417145"/>
                <a:gd name="connsiteX0" fmla="*/ 0 w 573881"/>
                <a:gd name="connsiteY0" fmla="*/ 414844 h 414844"/>
                <a:gd name="connsiteX1" fmla="*/ 573881 w 573881"/>
                <a:gd name="connsiteY1" fmla="*/ 5268 h 414844"/>
                <a:gd name="connsiteX0" fmla="*/ 0 w 573881"/>
                <a:gd name="connsiteY0" fmla="*/ 417470 h 417470"/>
                <a:gd name="connsiteX1" fmla="*/ 573881 w 573881"/>
                <a:gd name="connsiteY1" fmla="*/ 7894 h 41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3881" h="417470">
                  <a:moveTo>
                    <a:pt x="0" y="417470"/>
                  </a:moveTo>
                  <a:cubicBezTo>
                    <a:pt x="66675" y="84889"/>
                    <a:pt x="359568" y="-33382"/>
                    <a:pt x="573881" y="7894"/>
                  </a:cubicBezTo>
                </a:path>
              </a:pathLst>
            </a:custGeom>
            <a:noFill/>
            <a:ln cap="rnd">
              <a:solidFill>
                <a:srgbClr val="915C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2C787A1-FBA8-BAB2-5F94-E29AD8963C55}"/>
                </a:ext>
              </a:extLst>
            </p:cNvPr>
            <p:cNvSpPr/>
            <p:nvPr/>
          </p:nvSpPr>
          <p:spPr>
            <a:xfrm>
              <a:off x="12916138" y="7585325"/>
              <a:ext cx="228600" cy="102394"/>
            </a:xfrm>
            <a:custGeom>
              <a:avLst/>
              <a:gdLst>
                <a:gd name="connsiteX0" fmla="*/ 0 w 514350"/>
                <a:gd name="connsiteY0" fmla="*/ 397669 h 397669"/>
                <a:gd name="connsiteX1" fmla="*/ 514350 w 514350"/>
                <a:gd name="connsiteY1" fmla="*/ 0 h 397669"/>
                <a:gd name="connsiteX0" fmla="*/ 0 w 531019"/>
                <a:gd name="connsiteY0" fmla="*/ 397669 h 397669"/>
                <a:gd name="connsiteX1" fmla="*/ 531019 w 531019"/>
                <a:gd name="connsiteY1" fmla="*/ 0 h 397669"/>
                <a:gd name="connsiteX0" fmla="*/ 0 w 542925"/>
                <a:gd name="connsiteY0" fmla="*/ 409575 h 409575"/>
                <a:gd name="connsiteX1" fmla="*/ 542925 w 542925"/>
                <a:gd name="connsiteY1" fmla="*/ 0 h 409575"/>
                <a:gd name="connsiteX0" fmla="*/ 0 w 542925"/>
                <a:gd name="connsiteY0" fmla="*/ 409575 h 409575"/>
                <a:gd name="connsiteX1" fmla="*/ 542925 w 542925"/>
                <a:gd name="connsiteY1" fmla="*/ 0 h 409575"/>
                <a:gd name="connsiteX0" fmla="*/ 0 w 542925"/>
                <a:gd name="connsiteY0" fmla="*/ 412595 h 412595"/>
                <a:gd name="connsiteX1" fmla="*/ 542925 w 542925"/>
                <a:gd name="connsiteY1" fmla="*/ 3020 h 412595"/>
                <a:gd name="connsiteX0" fmla="*/ 0 w 542925"/>
                <a:gd name="connsiteY0" fmla="*/ 412545 h 412545"/>
                <a:gd name="connsiteX1" fmla="*/ 542925 w 542925"/>
                <a:gd name="connsiteY1" fmla="*/ 2970 h 412545"/>
                <a:gd name="connsiteX0" fmla="*/ 0 w 540543"/>
                <a:gd name="connsiteY0" fmla="*/ 419539 h 419539"/>
                <a:gd name="connsiteX1" fmla="*/ 540543 w 540543"/>
                <a:gd name="connsiteY1" fmla="*/ 2820 h 419539"/>
                <a:gd name="connsiteX0" fmla="*/ 0 w 538162"/>
                <a:gd name="connsiteY0" fmla="*/ 414876 h 414876"/>
                <a:gd name="connsiteX1" fmla="*/ 538162 w 538162"/>
                <a:gd name="connsiteY1" fmla="*/ 2919 h 414876"/>
                <a:gd name="connsiteX0" fmla="*/ 0 w 538162"/>
                <a:gd name="connsiteY0" fmla="*/ 413475 h 413475"/>
                <a:gd name="connsiteX1" fmla="*/ 538162 w 538162"/>
                <a:gd name="connsiteY1" fmla="*/ 1518 h 413475"/>
                <a:gd name="connsiteX0" fmla="*/ 0 w 535781"/>
                <a:gd name="connsiteY0" fmla="*/ 418178 h 418178"/>
                <a:gd name="connsiteX1" fmla="*/ 535781 w 535781"/>
                <a:gd name="connsiteY1" fmla="*/ 1459 h 418178"/>
                <a:gd name="connsiteX0" fmla="*/ 0 w 564356"/>
                <a:gd name="connsiteY0" fmla="*/ 413475 h 413475"/>
                <a:gd name="connsiteX1" fmla="*/ 564356 w 564356"/>
                <a:gd name="connsiteY1" fmla="*/ 1518 h 413475"/>
                <a:gd name="connsiteX0" fmla="*/ 0 w 564356"/>
                <a:gd name="connsiteY0" fmla="*/ 417145 h 417145"/>
                <a:gd name="connsiteX1" fmla="*/ 564356 w 564356"/>
                <a:gd name="connsiteY1" fmla="*/ 5188 h 417145"/>
                <a:gd name="connsiteX0" fmla="*/ 0 w 573881"/>
                <a:gd name="connsiteY0" fmla="*/ 414844 h 414844"/>
                <a:gd name="connsiteX1" fmla="*/ 573881 w 573881"/>
                <a:gd name="connsiteY1" fmla="*/ 5268 h 414844"/>
                <a:gd name="connsiteX0" fmla="*/ 0 w 573881"/>
                <a:gd name="connsiteY0" fmla="*/ 417470 h 417470"/>
                <a:gd name="connsiteX1" fmla="*/ 573881 w 573881"/>
                <a:gd name="connsiteY1" fmla="*/ 7894 h 417470"/>
                <a:gd name="connsiteX0" fmla="*/ 0 w 285750"/>
                <a:gd name="connsiteY0" fmla="*/ 570847 h 570847"/>
                <a:gd name="connsiteX1" fmla="*/ 285750 w 285750"/>
                <a:gd name="connsiteY1" fmla="*/ 4109 h 570847"/>
                <a:gd name="connsiteX0" fmla="*/ 0 w 285750"/>
                <a:gd name="connsiteY0" fmla="*/ 566738 h 566738"/>
                <a:gd name="connsiteX1" fmla="*/ 285750 w 285750"/>
                <a:gd name="connsiteY1" fmla="*/ 0 h 566738"/>
                <a:gd name="connsiteX0" fmla="*/ 0 w 257175"/>
                <a:gd name="connsiteY0" fmla="*/ 179120 h 179120"/>
                <a:gd name="connsiteX1" fmla="*/ 257175 w 257175"/>
                <a:gd name="connsiteY1" fmla="*/ 71964 h 179120"/>
                <a:gd name="connsiteX0" fmla="*/ 0 w 257175"/>
                <a:gd name="connsiteY0" fmla="*/ 107156 h 107156"/>
                <a:gd name="connsiteX1" fmla="*/ 257175 w 257175"/>
                <a:gd name="connsiteY1" fmla="*/ 0 h 107156"/>
                <a:gd name="connsiteX0" fmla="*/ 0 w 257175"/>
                <a:gd name="connsiteY0" fmla="*/ 107156 h 107156"/>
                <a:gd name="connsiteX1" fmla="*/ 257175 w 257175"/>
                <a:gd name="connsiteY1" fmla="*/ 0 h 107156"/>
                <a:gd name="connsiteX0" fmla="*/ 0 w 228600"/>
                <a:gd name="connsiteY0" fmla="*/ 102394 h 102394"/>
                <a:gd name="connsiteX1" fmla="*/ 228600 w 228600"/>
                <a:gd name="connsiteY1" fmla="*/ 0 h 102394"/>
                <a:gd name="connsiteX0" fmla="*/ 0 w 228600"/>
                <a:gd name="connsiteY0" fmla="*/ 102394 h 102394"/>
                <a:gd name="connsiteX1" fmla="*/ 228600 w 228600"/>
                <a:gd name="connsiteY1" fmla="*/ 0 h 102394"/>
                <a:gd name="connsiteX0" fmla="*/ 0 w 228600"/>
                <a:gd name="connsiteY0" fmla="*/ 102394 h 102394"/>
                <a:gd name="connsiteX1" fmla="*/ 228600 w 228600"/>
                <a:gd name="connsiteY1" fmla="*/ 0 h 10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600" h="102394">
                  <a:moveTo>
                    <a:pt x="0" y="102394"/>
                  </a:moveTo>
                  <a:cubicBezTo>
                    <a:pt x="73819" y="46038"/>
                    <a:pt x="135730" y="13492"/>
                    <a:pt x="228600" y="0"/>
                  </a:cubicBezTo>
                </a:path>
              </a:pathLst>
            </a:custGeom>
            <a:noFill/>
            <a:ln cap="rnd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D216BBDC-A6E9-FB42-A357-D7A0F1A68FAA}"/>
                </a:ext>
              </a:extLst>
            </p:cNvPr>
            <p:cNvSpPr/>
            <p:nvPr/>
          </p:nvSpPr>
          <p:spPr>
            <a:xfrm>
              <a:off x="12813009" y="7666441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6337F79D-52F9-316C-2992-104351203FAF}"/>
                </a:ext>
              </a:extLst>
            </p:cNvPr>
            <p:cNvSpPr/>
            <p:nvPr/>
          </p:nvSpPr>
          <p:spPr>
            <a:xfrm>
              <a:off x="12900613" y="7720558"/>
              <a:ext cx="286987" cy="286987"/>
            </a:xfrm>
            <a:prstGeom prst="ellipse">
              <a:avLst/>
            </a:prstGeom>
            <a:solidFill>
              <a:srgbClr val="A46BF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129944-84F7-22F8-F882-D2F66B823EFE}"/>
              </a:ext>
            </a:extLst>
          </p:cNvPr>
          <p:cNvGrpSpPr/>
          <p:nvPr/>
        </p:nvGrpSpPr>
        <p:grpSpPr>
          <a:xfrm>
            <a:off x="12715110" y="7634075"/>
            <a:ext cx="1526910" cy="1451475"/>
            <a:chOff x="12145073" y="7956655"/>
            <a:chExt cx="1526910" cy="1451475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FEACBB0-4651-282D-1289-4E520C2B5C24}"/>
                </a:ext>
              </a:extLst>
            </p:cNvPr>
            <p:cNvSpPr/>
            <p:nvPr/>
          </p:nvSpPr>
          <p:spPr>
            <a:xfrm>
              <a:off x="12152581" y="9019790"/>
              <a:ext cx="302418" cy="342900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418" h="342900">
                  <a:moveTo>
                    <a:pt x="0" y="0"/>
                  </a:moveTo>
                  <a:cubicBezTo>
                    <a:pt x="47625" y="57150"/>
                    <a:pt x="235743" y="261937"/>
                    <a:pt x="302418" y="342900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4B0C212-0313-FDCC-4808-C2B7B620EE6C}"/>
                </a:ext>
              </a:extLst>
            </p:cNvPr>
            <p:cNvSpPr/>
            <p:nvPr/>
          </p:nvSpPr>
          <p:spPr>
            <a:xfrm>
              <a:off x="13336982" y="8410194"/>
              <a:ext cx="70643" cy="25717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02418"/>
                <a:gd name="connsiteY0" fmla="*/ 0 h 342900"/>
                <a:gd name="connsiteX1" fmla="*/ 302418 w 302418"/>
                <a:gd name="connsiteY1" fmla="*/ 342900 h 342900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134143"/>
                <a:gd name="connsiteY0" fmla="*/ 0 h 447675"/>
                <a:gd name="connsiteX1" fmla="*/ 134143 w 134143"/>
                <a:gd name="connsiteY1" fmla="*/ 447675 h 4476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  <a:gd name="connsiteX0" fmla="*/ 0 w 70643"/>
                <a:gd name="connsiteY0" fmla="*/ 0 h 257175"/>
                <a:gd name="connsiteX1" fmla="*/ 70643 w 70643"/>
                <a:gd name="connsiteY1" fmla="*/ 25717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643" h="257175">
                  <a:moveTo>
                    <a:pt x="0" y="0"/>
                  </a:moveTo>
                  <a:lnTo>
                    <a:pt x="70643" y="25717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88371AA-D67A-387B-71CC-DBAF4EBB35A8}"/>
                </a:ext>
              </a:extLst>
            </p:cNvPr>
            <p:cNvSpPr/>
            <p:nvPr/>
          </p:nvSpPr>
          <p:spPr>
            <a:xfrm>
              <a:off x="12669313" y="9226957"/>
              <a:ext cx="133350" cy="161925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350" h="161925">
                  <a:moveTo>
                    <a:pt x="0" y="0"/>
                  </a:moveTo>
                  <a:cubicBezTo>
                    <a:pt x="47625" y="57150"/>
                    <a:pt x="66675" y="80962"/>
                    <a:pt x="133350" y="161925"/>
                  </a:cubicBez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46330D8-B081-7853-6D84-9CE58951E52F}"/>
                </a:ext>
              </a:extLst>
            </p:cNvPr>
            <p:cNvSpPr/>
            <p:nvPr/>
          </p:nvSpPr>
          <p:spPr>
            <a:xfrm>
              <a:off x="13473947" y="8289437"/>
              <a:ext cx="109537" cy="414339"/>
            </a:xfrm>
            <a:custGeom>
              <a:avLst/>
              <a:gdLst>
                <a:gd name="connsiteX0" fmla="*/ 0 w 114300"/>
                <a:gd name="connsiteY0" fmla="*/ 0 h 164306"/>
                <a:gd name="connsiteX1" fmla="*/ 114300 w 114300"/>
                <a:gd name="connsiteY1" fmla="*/ 164306 h 164306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133350"/>
                <a:gd name="connsiteY0" fmla="*/ 0 h 161925"/>
                <a:gd name="connsiteX1" fmla="*/ 133350 w 133350"/>
                <a:gd name="connsiteY1" fmla="*/ 161925 h 161925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311944"/>
                <a:gd name="connsiteY0" fmla="*/ 0 h 992982"/>
                <a:gd name="connsiteX1" fmla="*/ 311944 w 311944"/>
                <a:gd name="connsiteY1" fmla="*/ 992982 h 992982"/>
                <a:gd name="connsiteX0" fmla="*/ 0 w 276226"/>
                <a:gd name="connsiteY0" fmla="*/ 0 h 923926"/>
                <a:gd name="connsiteX1" fmla="*/ 276226 w 276226"/>
                <a:gd name="connsiteY1" fmla="*/ 923926 h 923926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69082"/>
                <a:gd name="connsiteY0" fmla="*/ 0 h 907257"/>
                <a:gd name="connsiteX1" fmla="*/ 269082 w 269082"/>
                <a:gd name="connsiteY1" fmla="*/ 907257 h 907257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207169"/>
                <a:gd name="connsiteY0" fmla="*/ 0 h 731045"/>
                <a:gd name="connsiteX1" fmla="*/ 207169 w 207169"/>
                <a:gd name="connsiteY1" fmla="*/ 731045 h 731045"/>
                <a:gd name="connsiteX0" fmla="*/ 0 w 145256"/>
                <a:gd name="connsiteY0" fmla="*/ 0 h 557214"/>
                <a:gd name="connsiteX1" fmla="*/ 145256 w 145256"/>
                <a:gd name="connsiteY1" fmla="*/ 557214 h 557214"/>
                <a:gd name="connsiteX0" fmla="*/ 0 w 142874"/>
                <a:gd name="connsiteY0" fmla="*/ 0 h 535783"/>
                <a:gd name="connsiteX1" fmla="*/ 142874 w 142874"/>
                <a:gd name="connsiteY1" fmla="*/ 535783 h 535783"/>
                <a:gd name="connsiteX0" fmla="*/ 0 w 109537"/>
                <a:gd name="connsiteY0" fmla="*/ 0 h 414339"/>
                <a:gd name="connsiteX1" fmla="*/ 109537 w 109537"/>
                <a:gd name="connsiteY1" fmla="*/ 414339 h 41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537" h="414339">
                  <a:moveTo>
                    <a:pt x="0" y="0"/>
                  </a:moveTo>
                  <a:lnTo>
                    <a:pt x="109537" y="414339"/>
                  </a:lnTo>
                </a:path>
              </a:pathLst>
            </a:custGeom>
            <a:noFill/>
            <a:ln cap="rnd">
              <a:solidFill>
                <a:srgbClr val="ED8F4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0D3D5EB-CC12-B7EE-1CDE-198C0AD2B2E3}"/>
                </a:ext>
              </a:extLst>
            </p:cNvPr>
            <p:cNvSpPr/>
            <p:nvPr/>
          </p:nvSpPr>
          <p:spPr>
            <a:xfrm>
              <a:off x="12322970" y="8898732"/>
              <a:ext cx="83342" cy="102394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342" h="102394">
                  <a:moveTo>
                    <a:pt x="0" y="0"/>
                  </a:moveTo>
                  <a:lnTo>
                    <a:pt x="83342" y="102394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8C772B1-5503-FDE5-32C5-C1A35B590265}"/>
                </a:ext>
              </a:extLst>
            </p:cNvPr>
            <p:cNvSpPr/>
            <p:nvPr/>
          </p:nvSpPr>
          <p:spPr>
            <a:xfrm>
              <a:off x="13050744" y="8686766"/>
              <a:ext cx="2384" cy="140493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6" h="9365">
                  <a:moveTo>
                    <a:pt x="3336" y="0"/>
                  </a:moveTo>
                  <a:lnTo>
                    <a:pt x="0" y="9365"/>
                  </a:lnTo>
                </a:path>
              </a:pathLst>
            </a:custGeom>
            <a:noFill/>
            <a:ln cap="rnd">
              <a:solidFill>
                <a:srgbClr val="F8B56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3021">
              <a:extLst>
                <a:ext uri="{FF2B5EF4-FFF2-40B4-BE49-F238E27FC236}">
                  <a16:creationId xmlns:a16="http://schemas.microsoft.com/office/drawing/2014/main" id="{7CF21DD4-2269-CCD6-55DF-CFB85E5000BC}"/>
                </a:ext>
              </a:extLst>
            </p:cNvPr>
            <p:cNvSpPr/>
            <p:nvPr/>
          </p:nvSpPr>
          <p:spPr>
            <a:xfrm>
              <a:off x="12346938" y="8693971"/>
              <a:ext cx="701776" cy="376290"/>
            </a:xfrm>
            <a:custGeom>
              <a:avLst/>
              <a:gdLst>
                <a:gd name="connsiteX0" fmla="*/ 0 w 831056"/>
                <a:gd name="connsiteY0" fmla="*/ 0 h 302472"/>
                <a:gd name="connsiteX1" fmla="*/ 831056 w 831056"/>
                <a:gd name="connsiteY1" fmla="*/ 0 h 302472"/>
                <a:gd name="connsiteX2" fmla="*/ 831056 w 831056"/>
                <a:gd name="connsiteY2" fmla="*/ 302472 h 302472"/>
                <a:gd name="connsiteX3" fmla="*/ 0 w 831056"/>
                <a:gd name="connsiteY3" fmla="*/ 302472 h 302472"/>
                <a:gd name="connsiteX4" fmla="*/ 0 w 831056"/>
                <a:gd name="connsiteY4" fmla="*/ 0 h 3024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831056"/>
                <a:gd name="connsiteY0" fmla="*/ 228600 h 531072"/>
                <a:gd name="connsiteX1" fmla="*/ 700087 w 831056"/>
                <a:gd name="connsiteY1" fmla="*/ 0 h 531072"/>
                <a:gd name="connsiteX2" fmla="*/ 831056 w 831056"/>
                <a:gd name="connsiteY2" fmla="*/ 531072 h 531072"/>
                <a:gd name="connsiteX3" fmla="*/ 0 w 831056"/>
                <a:gd name="connsiteY3" fmla="*/ 531072 h 531072"/>
                <a:gd name="connsiteX4" fmla="*/ 0 w 831056"/>
                <a:gd name="connsiteY4" fmla="*/ 228600 h 531072"/>
                <a:gd name="connsiteX0" fmla="*/ 0 w 700194"/>
                <a:gd name="connsiteY0" fmla="*/ 228600 h 531072"/>
                <a:gd name="connsiteX1" fmla="*/ 700087 w 700194"/>
                <a:gd name="connsiteY1" fmla="*/ 0 h 531072"/>
                <a:gd name="connsiteX2" fmla="*/ 678656 w 700194"/>
                <a:gd name="connsiteY2" fmla="*/ 183410 h 531072"/>
                <a:gd name="connsiteX3" fmla="*/ 0 w 700194"/>
                <a:gd name="connsiteY3" fmla="*/ 531072 h 531072"/>
                <a:gd name="connsiteX4" fmla="*/ 0 w 700194"/>
                <a:gd name="connsiteY4" fmla="*/ 228600 h 531072"/>
                <a:gd name="connsiteX0" fmla="*/ 0 w 700321"/>
                <a:gd name="connsiteY0" fmla="*/ 228600 h 531072"/>
                <a:gd name="connsiteX1" fmla="*/ 700087 w 700321"/>
                <a:gd name="connsiteY1" fmla="*/ 0 h 531072"/>
                <a:gd name="connsiteX2" fmla="*/ 678656 w 700321"/>
                <a:gd name="connsiteY2" fmla="*/ 183410 h 531072"/>
                <a:gd name="connsiteX3" fmla="*/ 0 w 700321"/>
                <a:gd name="connsiteY3" fmla="*/ 531072 h 531072"/>
                <a:gd name="connsiteX4" fmla="*/ 0 w 700321"/>
                <a:gd name="connsiteY4" fmla="*/ 228600 h 531072"/>
                <a:gd name="connsiteX0" fmla="*/ 0 w 700668"/>
                <a:gd name="connsiteY0" fmla="*/ 228600 h 531072"/>
                <a:gd name="connsiteX1" fmla="*/ 700087 w 700668"/>
                <a:gd name="connsiteY1" fmla="*/ 0 h 531072"/>
                <a:gd name="connsiteX2" fmla="*/ 697706 w 700668"/>
                <a:gd name="connsiteY2" fmla="*/ 200079 h 531072"/>
                <a:gd name="connsiteX3" fmla="*/ 0 w 700668"/>
                <a:gd name="connsiteY3" fmla="*/ 531072 h 531072"/>
                <a:gd name="connsiteX4" fmla="*/ 0 w 700668"/>
                <a:gd name="connsiteY4" fmla="*/ 228600 h 531072"/>
                <a:gd name="connsiteX0" fmla="*/ 0 w 701776"/>
                <a:gd name="connsiteY0" fmla="*/ 228600 h 531072"/>
                <a:gd name="connsiteX1" fmla="*/ 700087 w 701776"/>
                <a:gd name="connsiteY1" fmla="*/ 0 h 531072"/>
                <a:gd name="connsiteX2" fmla="*/ 697706 w 701776"/>
                <a:gd name="connsiteY2" fmla="*/ 200079 h 531072"/>
                <a:gd name="connsiteX3" fmla="*/ 0 w 701776"/>
                <a:gd name="connsiteY3" fmla="*/ 531072 h 531072"/>
                <a:gd name="connsiteX4" fmla="*/ 0 w 701776"/>
                <a:gd name="connsiteY4" fmla="*/ 228600 h 531072"/>
                <a:gd name="connsiteX0" fmla="*/ 0 w 701776"/>
                <a:gd name="connsiteY0" fmla="*/ 228600 h 366765"/>
                <a:gd name="connsiteX1" fmla="*/ 700087 w 701776"/>
                <a:gd name="connsiteY1" fmla="*/ 0 h 366765"/>
                <a:gd name="connsiteX2" fmla="*/ 697706 w 701776"/>
                <a:gd name="connsiteY2" fmla="*/ 200079 h 366765"/>
                <a:gd name="connsiteX3" fmla="*/ 185737 w 701776"/>
                <a:gd name="connsiteY3" fmla="*/ 366765 h 366765"/>
                <a:gd name="connsiteX4" fmla="*/ 0 w 701776"/>
                <a:gd name="connsiteY4" fmla="*/ 228600 h 366765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  <a:gd name="connsiteX0" fmla="*/ 0 w 701776"/>
                <a:gd name="connsiteY0" fmla="*/ 228600 h 376290"/>
                <a:gd name="connsiteX1" fmla="*/ 700087 w 701776"/>
                <a:gd name="connsiteY1" fmla="*/ 0 h 376290"/>
                <a:gd name="connsiteX2" fmla="*/ 697706 w 701776"/>
                <a:gd name="connsiteY2" fmla="*/ 200079 h 376290"/>
                <a:gd name="connsiteX3" fmla="*/ 114299 w 701776"/>
                <a:gd name="connsiteY3" fmla="*/ 376290 h 376290"/>
                <a:gd name="connsiteX4" fmla="*/ 0 w 701776"/>
                <a:gd name="connsiteY4" fmla="*/ 228600 h 3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776" h="376290">
                  <a:moveTo>
                    <a:pt x="0" y="228600"/>
                  </a:moveTo>
                  <a:cubicBezTo>
                    <a:pt x="359569" y="242887"/>
                    <a:pt x="552449" y="195262"/>
                    <a:pt x="700087" y="0"/>
                  </a:cubicBezTo>
                  <a:cubicBezTo>
                    <a:pt x="703262" y="184168"/>
                    <a:pt x="701675" y="139737"/>
                    <a:pt x="697706" y="200079"/>
                  </a:cubicBezTo>
                  <a:cubicBezTo>
                    <a:pt x="550862" y="313585"/>
                    <a:pt x="323055" y="358034"/>
                    <a:pt x="114299" y="376290"/>
                  </a:cubicBezTo>
                  <a:lnTo>
                    <a:pt x="0" y="228600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C926FA-C7A3-8A85-E5E4-E6BC04E49540}"/>
                </a:ext>
              </a:extLst>
            </p:cNvPr>
            <p:cNvSpPr/>
            <p:nvPr/>
          </p:nvSpPr>
          <p:spPr>
            <a:xfrm>
              <a:off x="13234104" y="8328407"/>
              <a:ext cx="38094" cy="57156"/>
            </a:xfrm>
            <a:custGeom>
              <a:avLst/>
              <a:gdLst>
                <a:gd name="connsiteX0" fmla="*/ 0 w 52387"/>
                <a:gd name="connsiteY0" fmla="*/ 0 h 116682"/>
                <a:gd name="connsiteX1" fmla="*/ 52387 w 52387"/>
                <a:gd name="connsiteY1" fmla="*/ 116682 h 116682"/>
                <a:gd name="connsiteX0" fmla="*/ 0 w 85724"/>
                <a:gd name="connsiteY0" fmla="*/ 0 h 119063"/>
                <a:gd name="connsiteX1" fmla="*/ 85724 w 85724"/>
                <a:gd name="connsiteY1" fmla="*/ 119063 h 119063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83342"/>
                <a:gd name="connsiteY0" fmla="*/ 0 h 102394"/>
                <a:gd name="connsiteX1" fmla="*/ 83342 w 83342"/>
                <a:gd name="connsiteY1" fmla="*/ 102394 h 102394"/>
                <a:gd name="connsiteX0" fmla="*/ 0 w 11904"/>
                <a:gd name="connsiteY0" fmla="*/ 0 h 147637"/>
                <a:gd name="connsiteX1" fmla="*/ 11904 w 11904"/>
                <a:gd name="connsiteY1" fmla="*/ 147637 h 147637"/>
                <a:gd name="connsiteX0" fmla="*/ 7146 w 7146"/>
                <a:gd name="connsiteY0" fmla="*/ 0 h 150019"/>
                <a:gd name="connsiteX1" fmla="*/ 0 w 7146"/>
                <a:gd name="connsiteY1" fmla="*/ 150019 h 150019"/>
                <a:gd name="connsiteX0" fmla="*/ 3336 w 3336"/>
                <a:gd name="connsiteY0" fmla="*/ 0 h 9365"/>
                <a:gd name="connsiteX1" fmla="*/ 0 w 3336"/>
                <a:gd name="connsiteY1" fmla="*/ 9365 h 9365"/>
                <a:gd name="connsiteX0" fmla="*/ 0 w 409513"/>
                <a:gd name="connsiteY0" fmla="*/ 0 h 6102"/>
                <a:gd name="connsiteX1" fmla="*/ 409513 w 409513"/>
                <a:gd name="connsiteY1" fmla="*/ 6102 h 6102"/>
                <a:gd name="connsiteX0" fmla="*/ 0 w 3902"/>
                <a:gd name="connsiteY0" fmla="*/ 0 h 6667"/>
                <a:gd name="connsiteX1" fmla="*/ 3902 w 3902"/>
                <a:gd name="connsiteY1" fmla="*/ 6667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02" h="6667">
                  <a:moveTo>
                    <a:pt x="0" y="0"/>
                  </a:moveTo>
                  <a:lnTo>
                    <a:pt x="3902" y="6667"/>
                  </a:lnTo>
                </a:path>
              </a:pathLst>
            </a:custGeom>
            <a:noFill/>
            <a:ln cap="rnd">
              <a:solidFill>
                <a:srgbClr val="F2A1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3026">
              <a:extLst>
                <a:ext uri="{FF2B5EF4-FFF2-40B4-BE49-F238E27FC236}">
                  <a16:creationId xmlns:a16="http://schemas.microsoft.com/office/drawing/2014/main" id="{7AF1E2E9-722C-C41E-CD39-E2506B69FFA3}"/>
                </a:ext>
              </a:extLst>
            </p:cNvPr>
            <p:cNvSpPr/>
            <p:nvPr/>
          </p:nvSpPr>
          <p:spPr>
            <a:xfrm>
              <a:off x="13239283" y="8141011"/>
              <a:ext cx="182151" cy="455997"/>
            </a:xfrm>
            <a:custGeom>
              <a:avLst/>
              <a:gdLst>
                <a:gd name="connsiteX0" fmla="*/ 0 w 195849"/>
                <a:gd name="connsiteY0" fmla="*/ 0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0 w 195849"/>
                <a:gd name="connsiteY4" fmla="*/ 0 h 382178"/>
                <a:gd name="connsiteX0" fmla="*/ 11906 w 195849"/>
                <a:gd name="connsiteY0" fmla="*/ 26194 h 382178"/>
                <a:gd name="connsiteX1" fmla="*/ 195849 w 195849"/>
                <a:gd name="connsiteY1" fmla="*/ 0 h 382178"/>
                <a:gd name="connsiteX2" fmla="*/ 195849 w 195849"/>
                <a:gd name="connsiteY2" fmla="*/ 382178 h 382178"/>
                <a:gd name="connsiteX3" fmla="*/ 0 w 195849"/>
                <a:gd name="connsiteY3" fmla="*/ 382178 h 382178"/>
                <a:gd name="connsiteX4" fmla="*/ 11906 w 195849"/>
                <a:gd name="connsiteY4" fmla="*/ 26194 h 382178"/>
                <a:gd name="connsiteX0" fmla="*/ 11906 w 195849"/>
                <a:gd name="connsiteY0" fmla="*/ 35719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11906 w 195849"/>
                <a:gd name="connsiteY4" fmla="*/ 35719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0 w 195849"/>
                <a:gd name="connsiteY3" fmla="*/ 391703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0 w 195849"/>
                <a:gd name="connsiteY0" fmla="*/ 33338 h 391703"/>
                <a:gd name="connsiteX1" fmla="*/ 117268 w 195849"/>
                <a:gd name="connsiteY1" fmla="*/ 0 h 391703"/>
                <a:gd name="connsiteX2" fmla="*/ 195849 w 195849"/>
                <a:gd name="connsiteY2" fmla="*/ 391703 h 391703"/>
                <a:gd name="connsiteX3" fmla="*/ 40482 w 195849"/>
                <a:gd name="connsiteY3" fmla="*/ 289310 h 391703"/>
                <a:gd name="connsiteX4" fmla="*/ 0 w 195849"/>
                <a:gd name="connsiteY4" fmla="*/ 33338 h 391703"/>
                <a:gd name="connsiteX0" fmla="*/ 17291 w 213140"/>
                <a:gd name="connsiteY0" fmla="*/ 33338 h 391703"/>
                <a:gd name="connsiteX1" fmla="*/ 134559 w 213140"/>
                <a:gd name="connsiteY1" fmla="*/ 0 h 391703"/>
                <a:gd name="connsiteX2" fmla="*/ 213140 w 213140"/>
                <a:gd name="connsiteY2" fmla="*/ 391703 h 391703"/>
                <a:gd name="connsiteX3" fmla="*/ 57773 w 213140"/>
                <a:gd name="connsiteY3" fmla="*/ 289310 h 391703"/>
                <a:gd name="connsiteX4" fmla="*/ 17291 w 213140"/>
                <a:gd name="connsiteY4" fmla="*/ 33338 h 391703"/>
                <a:gd name="connsiteX0" fmla="*/ 17291 w 163134"/>
                <a:gd name="connsiteY0" fmla="*/ 33338 h 455997"/>
                <a:gd name="connsiteX1" fmla="*/ 134559 w 163134"/>
                <a:gd name="connsiteY1" fmla="*/ 0 h 455997"/>
                <a:gd name="connsiteX2" fmla="*/ 163134 w 163134"/>
                <a:gd name="connsiteY2" fmla="*/ 455997 h 455997"/>
                <a:gd name="connsiteX3" fmla="*/ 57773 w 163134"/>
                <a:gd name="connsiteY3" fmla="*/ 289310 h 455997"/>
                <a:gd name="connsiteX4" fmla="*/ 17291 w 163134"/>
                <a:gd name="connsiteY4" fmla="*/ 33338 h 455997"/>
                <a:gd name="connsiteX0" fmla="*/ 17291 w 182151"/>
                <a:gd name="connsiteY0" fmla="*/ 33338 h 455997"/>
                <a:gd name="connsiteX1" fmla="*/ 134559 w 182151"/>
                <a:gd name="connsiteY1" fmla="*/ 0 h 455997"/>
                <a:gd name="connsiteX2" fmla="*/ 163134 w 182151"/>
                <a:gd name="connsiteY2" fmla="*/ 455997 h 455997"/>
                <a:gd name="connsiteX3" fmla="*/ 57773 w 182151"/>
                <a:gd name="connsiteY3" fmla="*/ 289310 h 455997"/>
                <a:gd name="connsiteX4" fmla="*/ 17291 w 182151"/>
                <a:gd name="connsiteY4" fmla="*/ 33338 h 45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151" h="455997">
                  <a:moveTo>
                    <a:pt x="17291" y="33338"/>
                  </a:moveTo>
                  <a:lnTo>
                    <a:pt x="134559" y="0"/>
                  </a:lnTo>
                  <a:cubicBezTo>
                    <a:pt x="144084" y="151999"/>
                    <a:pt x="215521" y="301617"/>
                    <a:pt x="163134" y="455997"/>
                  </a:cubicBezTo>
                  <a:lnTo>
                    <a:pt x="57773" y="289310"/>
                  </a:lnTo>
                  <a:cubicBezTo>
                    <a:pt x="-3346" y="182555"/>
                    <a:pt x="-14459" y="90087"/>
                    <a:pt x="17291" y="33338"/>
                  </a:cubicBezTo>
                  <a:close/>
                </a:path>
              </a:pathLst>
            </a:custGeom>
            <a:solidFill>
              <a:srgbClr val="F3AB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3011">
              <a:extLst>
                <a:ext uri="{FF2B5EF4-FFF2-40B4-BE49-F238E27FC236}">
                  <a16:creationId xmlns:a16="http://schemas.microsoft.com/office/drawing/2014/main" id="{6203F32F-DF2C-C39A-4A67-3CA76E153BFC}"/>
                </a:ext>
              </a:extLst>
            </p:cNvPr>
            <p:cNvSpPr/>
            <p:nvPr/>
          </p:nvSpPr>
          <p:spPr>
            <a:xfrm>
              <a:off x="12165806" y="8460582"/>
              <a:ext cx="1233228" cy="914977"/>
            </a:xfrm>
            <a:custGeom>
              <a:avLst/>
              <a:gdLst>
                <a:gd name="connsiteX0" fmla="*/ 0 w 1228725"/>
                <a:gd name="connsiteY0" fmla="*/ 0 h 682639"/>
                <a:gd name="connsiteX1" fmla="*/ 1228725 w 1228725"/>
                <a:gd name="connsiteY1" fmla="*/ 0 h 682639"/>
                <a:gd name="connsiteX2" fmla="*/ 1228725 w 1228725"/>
                <a:gd name="connsiteY2" fmla="*/ 682639 h 682639"/>
                <a:gd name="connsiteX3" fmla="*/ 0 w 1228725"/>
                <a:gd name="connsiteY3" fmla="*/ 682639 h 682639"/>
                <a:gd name="connsiteX4" fmla="*/ 0 w 1228725"/>
                <a:gd name="connsiteY4" fmla="*/ 0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235744 w 1464469"/>
                <a:gd name="connsiteY3" fmla="*/ 682639 h 682639"/>
                <a:gd name="connsiteX4" fmla="*/ 0 w 1464469"/>
                <a:gd name="connsiteY4" fmla="*/ 264319 h 682639"/>
                <a:gd name="connsiteX0" fmla="*/ 0 w 1464469"/>
                <a:gd name="connsiteY0" fmla="*/ 264319 h 682639"/>
                <a:gd name="connsiteX1" fmla="*/ 1464469 w 1464469"/>
                <a:gd name="connsiteY1" fmla="*/ 0 h 682639"/>
                <a:gd name="connsiteX2" fmla="*/ 1464469 w 1464469"/>
                <a:gd name="connsiteY2" fmla="*/ 682639 h 682639"/>
                <a:gd name="connsiteX3" fmla="*/ 307182 w 1464469"/>
                <a:gd name="connsiteY3" fmla="*/ 604057 h 682639"/>
                <a:gd name="connsiteX4" fmla="*/ 0 w 1464469"/>
                <a:gd name="connsiteY4" fmla="*/ 264319 h 682639"/>
                <a:gd name="connsiteX0" fmla="*/ 0 w 1464469"/>
                <a:gd name="connsiteY0" fmla="*/ 264319 h 604057"/>
                <a:gd name="connsiteX1" fmla="*/ 1464469 w 1464469"/>
                <a:gd name="connsiteY1" fmla="*/ 0 h 604057"/>
                <a:gd name="connsiteX2" fmla="*/ 1228726 w 1464469"/>
                <a:gd name="connsiteY2" fmla="*/ 501664 h 604057"/>
                <a:gd name="connsiteX3" fmla="*/ 307182 w 1464469"/>
                <a:gd name="connsiteY3" fmla="*/ 604057 h 604057"/>
                <a:gd name="connsiteX4" fmla="*/ 0 w 1464469"/>
                <a:gd name="connsiteY4" fmla="*/ 264319 h 604057"/>
                <a:gd name="connsiteX0" fmla="*/ 0 w 1228726"/>
                <a:gd name="connsiteY0" fmla="*/ 576263 h 916001"/>
                <a:gd name="connsiteX1" fmla="*/ 1173957 w 1228726"/>
                <a:gd name="connsiteY1" fmla="*/ 0 h 916001"/>
                <a:gd name="connsiteX2" fmla="*/ 1228726 w 1228726"/>
                <a:gd name="connsiteY2" fmla="*/ 813608 h 916001"/>
                <a:gd name="connsiteX3" fmla="*/ 307182 w 1228726"/>
                <a:gd name="connsiteY3" fmla="*/ 916001 h 916001"/>
                <a:gd name="connsiteX4" fmla="*/ 0 w 1228726"/>
                <a:gd name="connsiteY4" fmla="*/ 576263 h 916001"/>
                <a:gd name="connsiteX0" fmla="*/ 0 w 1233653"/>
                <a:gd name="connsiteY0" fmla="*/ 576263 h 916001"/>
                <a:gd name="connsiteX1" fmla="*/ 1173957 w 1233653"/>
                <a:gd name="connsiteY1" fmla="*/ 0 h 916001"/>
                <a:gd name="connsiteX2" fmla="*/ 1228726 w 1233653"/>
                <a:gd name="connsiteY2" fmla="*/ 813608 h 916001"/>
                <a:gd name="connsiteX3" fmla="*/ 307182 w 1233653"/>
                <a:gd name="connsiteY3" fmla="*/ 916001 h 916001"/>
                <a:gd name="connsiteX4" fmla="*/ 0 w 1233653"/>
                <a:gd name="connsiteY4" fmla="*/ 576263 h 916001"/>
                <a:gd name="connsiteX0" fmla="*/ 0 w 1269207"/>
                <a:gd name="connsiteY0" fmla="*/ 576263 h 916001"/>
                <a:gd name="connsiteX1" fmla="*/ 1173957 w 1269207"/>
                <a:gd name="connsiteY1" fmla="*/ 0 h 916001"/>
                <a:gd name="connsiteX2" fmla="*/ 1269207 w 1269207"/>
                <a:gd name="connsiteY2" fmla="*/ 458802 h 916001"/>
                <a:gd name="connsiteX3" fmla="*/ 307182 w 1269207"/>
                <a:gd name="connsiteY3" fmla="*/ 916001 h 916001"/>
                <a:gd name="connsiteX4" fmla="*/ 0 w 1269207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16001"/>
                <a:gd name="connsiteX1" fmla="*/ 1173957 w 1283495"/>
                <a:gd name="connsiteY1" fmla="*/ 0 h 916001"/>
                <a:gd name="connsiteX2" fmla="*/ 1283495 w 1283495"/>
                <a:gd name="connsiteY2" fmla="*/ 839802 h 916001"/>
                <a:gd name="connsiteX3" fmla="*/ 307182 w 1283495"/>
                <a:gd name="connsiteY3" fmla="*/ 916001 h 916001"/>
                <a:gd name="connsiteX4" fmla="*/ 0 w 1283495"/>
                <a:gd name="connsiteY4" fmla="*/ 576263 h 916001"/>
                <a:gd name="connsiteX0" fmla="*/ 0 w 1283495"/>
                <a:gd name="connsiteY0" fmla="*/ 576263 h 925640"/>
                <a:gd name="connsiteX1" fmla="*/ 1173957 w 1283495"/>
                <a:gd name="connsiteY1" fmla="*/ 0 h 925640"/>
                <a:gd name="connsiteX2" fmla="*/ 1283495 w 1283495"/>
                <a:gd name="connsiteY2" fmla="*/ 839802 h 925640"/>
                <a:gd name="connsiteX3" fmla="*/ 307182 w 1283495"/>
                <a:gd name="connsiteY3" fmla="*/ 916001 h 925640"/>
                <a:gd name="connsiteX4" fmla="*/ 0 w 1283495"/>
                <a:gd name="connsiteY4" fmla="*/ 576263 h 925640"/>
                <a:gd name="connsiteX0" fmla="*/ 0 w 1283495"/>
                <a:gd name="connsiteY0" fmla="*/ 576263 h 947075"/>
                <a:gd name="connsiteX1" fmla="*/ 1173957 w 1283495"/>
                <a:gd name="connsiteY1" fmla="*/ 0 h 947075"/>
                <a:gd name="connsiteX2" fmla="*/ 1283495 w 1283495"/>
                <a:gd name="connsiteY2" fmla="*/ 839802 h 947075"/>
                <a:gd name="connsiteX3" fmla="*/ 307182 w 1283495"/>
                <a:gd name="connsiteY3" fmla="*/ 916001 h 947075"/>
                <a:gd name="connsiteX4" fmla="*/ 0 w 1283495"/>
                <a:gd name="connsiteY4" fmla="*/ 576263 h 947075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2671"/>
                <a:gd name="connsiteX1" fmla="*/ 1173957 w 1283495"/>
                <a:gd name="connsiteY1" fmla="*/ 0 h 922671"/>
                <a:gd name="connsiteX2" fmla="*/ 1283495 w 1283495"/>
                <a:gd name="connsiteY2" fmla="*/ 839802 h 922671"/>
                <a:gd name="connsiteX3" fmla="*/ 307182 w 1283495"/>
                <a:gd name="connsiteY3" fmla="*/ 916001 h 922671"/>
                <a:gd name="connsiteX4" fmla="*/ 0 w 1283495"/>
                <a:gd name="connsiteY4" fmla="*/ 576263 h 922671"/>
                <a:gd name="connsiteX0" fmla="*/ 0 w 1283495"/>
                <a:gd name="connsiteY0" fmla="*/ 576263 h 921584"/>
                <a:gd name="connsiteX1" fmla="*/ 1173957 w 1283495"/>
                <a:gd name="connsiteY1" fmla="*/ 0 h 921584"/>
                <a:gd name="connsiteX2" fmla="*/ 1283495 w 1283495"/>
                <a:gd name="connsiteY2" fmla="*/ 839802 h 921584"/>
                <a:gd name="connsiteX3" fmla="*/ 290513 w 1283495"/>
                <a:gd name="connsiteY3" fmla="*/ 913620 h 921584"/>
                <a:gd name="connsiteX4" fmla="*/ 0 w 1283495"/>
                <a:gd name="connsiteY4" fmla="*/ 576263 h 921584"/>
                <a:gd name="connsiteX0" fmla="*/ 0 w 1293020"/>
                <a:gd name="connsiteY0" fmla="*/ 576263 h 921584"/>
                <a:gd name="connsiteX1" fmla="*/ 1183482 w 1293020"/>
                <a:gd name="connsiteY1" fmla="*/ 0 h 921584"/>
                <a:gd name="connsiteX2" fmla="*/ 1293020 w 1293020"/>
                <a:gd name="connsiteY2" fmla="*/ 839802 h 921584"/>
                <a:gd name="connsiteX3" fmla="*/ 300038 w 1293020"/>
                <a:gd name="connsiteY3" fmla="*/ 913620 h 921584"/>
                <a:gd name="connsiteX4" fmla="*/ 0 w 1293020"/>
                <a:gd name="connsiteY4" fmla="*/ 576263 h 921584"/>
                <a:gd name="connsiteX0" fmla="*/ 0 w 1213754"/>
                <a:gd name="connsiteY0" fmla="*/ 576263 h 913620"/>
                <a:gd name="connsiteX1" fmla="*/ 1183482 w 1213754"/>
                <a:gd name="connsiteY1" fmla="*/ 0 h 913620"/>
                <a:gd name="connsiteX2" fmla="*/ 1157289 w 1213754"/>
                <a:gd name="connsiteY2" fmla="*/ 706452 h 913620"/>
                <a:gd name="connsiteX3" fmla="*/ 300038 w 1213754"/>
                <a:gd name="connsiteY3" fmla="*/ 913620 h 913620"/>
                <a:gd name="connsiteX4" fmla="*/ 0 w 1213754"/>
                <a:gd name="connsiteY4" fmla="*/ 576263 h 913620"/>
                <a:gd name="connsiteX0" fmla="*/ 0 w 1233228"/>
                <a:gd name="connsiteY0" fmla="*/ 576263 h 913620"/>
                <a:gd name="connsiteX1" fmla="*/ 1183482 w 1233228"/>
                <a:gd name="connsiteY1" fmla="*/ 0 h 913620"/>
                <a:gd name="connsiteX2" fmla="*/ 1157289 w 1233228"/>
                <a:gd name="connsiteY2" fmla="*/ 706452 h 913620"/>
                <a:gd name="connsiteX3" fmla="*/ 300038 w 1233228"/>
                <a:gd name="connsiteY3" fmla="*/ 913620 h 913620"/>
                <a:gd name="connsiteX4" fmla="*/ 0 w 1233228"/>
                <a:gd name="connsiteY4" fmla="*/ 576263 h 913620"/>
                <a:gd name="connsiteX0" fmla="*/ 0 w 1233228"/>
                <a:gd name="connsiteY0" fmla="*/ 576263 h 914977"/>
                <a:gd name="connsiteX1" fmla="*/ 1183482 w 1233228"/>
                <a:gd name="connsiteY1" fmla="*/ 0 h 914977"/>
                <a:gd name="connsiteX2" fmla="*/ 1157289 w 1233228"/>
                <a:gd name="connsiteY2" fmla="*/ 706452 h 914977"/>
                <a:gd name="connsiteX3" fmla="*/ 300038 w 1233228"/>
                <a:gd name="connsiteY3" fmla="*/ 913620 h 914977"/>
                <a:gd name="connsiteX4" fmla="*/ 0 w 1233228"/>
                <a:gd name="connsiteY4" fmla="*/ 576263 h 91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228" h="914977">
                  <a:moveTo>
                    <a:pt x="0" y="576263"/>
                  </a:moveTo>
                  <a:cubicBezTo>
                    <a:pt x="398462" y="769937"/>
                    <a:pt x="1158876" y="592139"/>
                    <a:pt x="1183482" y="0"/>
                  </a:cubicBezTo>
                  <a:cubicBezTo>
                    <a:pt x="1287463" y="278347"/>
                    <a:pt x="1203327" y="601937"/>
                    <a:pt x="1157289" y="706452"/>
                  </a:cubicBezTo>
                  <a:cubicBezTo>
                    <a:pt x="703263" y="998552"/>
                    <a:pt x="673101" y="890602"/>
                    <a:pt x="300038" y="913620"/>
                  </a:cubicBezTo>
                  <a:lnTo>
                    <a:pt x="0" y="576263"/>
                  </a:lnTo>
                  <a:close/>
                </a:path>
              </a:pathLst>
            </a:custGeom>
            <a:solidFill>
              <a:srgbClr val="F8B5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775DE970-6780-6F1C-2978-9463917FAE6A}"/>
                </a:ext>
              </a:extLst>
            </p:cNvPr>
            <p:cNvGrpSpPr/>
            <p:nvPr/>
          </p:nvGrpSpPr>
          <p:grpSpPr>
            <a:xfrm>
              <a:off x="12145073" y="8385200"/>
              <a:ext cx="1337108" cy="720461"/>
              <a:chOff x="12145073" y="8385200"/>
              <a:chExt cx="1337108" cy="720461"/>
            </a:xfrm>
          </p:grpSpPr>
          <p:sp>
            <p:nvSpPr>
              <p:cNvPr id="121" name="Rectangle 3001">
                <a:extLst>
                  <a:ext uri="{FF2B5EF4-FFF2-40B4-BE49-F238E27FC236}">
                    <a16:creationId xmlns:a16="http://schemas.microsoft.com/office/drawing/2014/main" id="{7CE38D05-A732-098E-6840-7C584097D742}"/>
                  </a:ext>
                </a:extLst>
              </p:cNvPr>
              <p:cNvSpPr/>
              <p:nvPr/>
            </p:nvSpPr>
            <p:spPr>
              <a:xfrm>
                <a:off x="12319400" y="8605836"/>
                <a:ext cx="735797" cy="325869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97" h="325869">
                    <a:moveTo>
                      <a:pt x="20238" y="223838"/>
                    </a:moveTo>
                    <a:cubicBezTo>
                      <a:pt x="327421" y="285750"/>
                      <a:pt x="584595" y="183356"/>
                      <a:pt x="691750" y="0"/>
                    </a:cubicBezTo>
                    <a:cubicBezTo>
                      <a:pt x="721913" y="10320"/>
                      <a:pt x="744930" y="53976"/>
                      <a:pt x="732231" y="102395"/>
                    </a:cubicBezTo>
                    <a:cubicBezTo>
                      <a:pt x="510775" y="315119"/>
                      <a:pt x="489343" y="342107"/>
                      <a:pt x="32144" y="319088"/>
                    </a:cubicBezTo>
                    <a:cubicBezTo>
                      <a:pt x="-21830" y="275432"/>
                      <a:pt x="5157" y="224632"/>
                      <a:pt x="20238" y="223838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Rectangle 3001">
                <a:extLst>
                  <a:ext uri="{FF2B5EF4-FFF2-40B4-BE49-F238E27FC236}">
                    <a16:creationId xmlns:a16="http://schemas.microsoft.com/office/drawing/2014/main" id="{DFA2D4D4-1344-1BBA-41D6-DBD2D8DB0451}"/>
                  </a:ext>
                </a:extLst>
              </p:cNvPr>
              <p:cNvSpPr/>
              <p:nvPr/>
            </p:nvSpPr>
            <p:spPr>
              <a:xfrm>
                <a:off x="12151959" y="8389319"/>
                <a:ext cx="1190407" cy="716342"/>
              </a:xfrm>
              <a:custGeom>
                <a:avLst/>
                <a:gdLst>
                  <a:gd name="connsiteX0" fmla="*/ 0 w 252413"/>
                  <a:gd name="connsiteY0" fmla="*/ 0 h 207169"/>
                  <a:gd name="connsiteX1" fmla="*/ 252413 w 252413"/>
                  <a:gd name="connsiteY1" fmla="*/ 0 h 207169"/>
                  <a:gd name="connsiteX2" fmla="*/ 252413 w 252413"/>
                  <a:gd name="connsiteY2" fmla="*/ 207169 h 207169"/>
                  <a:gd name="connsiteX3" fmla="*/ 0 w 252413"/>
                  <a:gd name="connsiteY3" fmla="*/ 207169 h 207169"/>
                  <a:gd name="connsiteX4" fmla="*/ 0 w 252413"/>
                  <a:gd name="connsiteY4" fmla="*/ 0 h 207169"/>
                  <a:gd name="connsiteX0" fmla="*/ 0 w 697706"/>
                  <a:gd name="connsiteY0" fmla="*/ 0 h 214313"/>
                  <a:gd name="connsiteX1" fmla="*/ 697706 w 697706"/>
                  <a:gd name="connsiteY1" fmla="*/ 7144 h 214313"/>
                  <a:gd name="connsiteX2" fmla="*/ 697706 w 697706"/>
                  <a:gd name="connsiteY2" fmla="*/ 214313 h 214313"/>
                  <a:gd name="connsiteX3" fmla="*/ 445293 w 697706"/>
                  <a:gd name="connsiteY3" fmla="*/ 214313 h 214313"/>
                  <a:gd name="connsiteX4" fmla="*/ 0 w 697706"/>
                  <a:gd name="connsiteY4" fmla="*/ 0 h 214313"/>
                  <a:gd name="connsiteX0" fmla="*/ 0 w 697706"/>
                  <a:gd name="connsiteY0" fmla="*/ 214313 h 428626"/>
                  <a:gd name="connsiteX1" fmla="*/ 678656 w 697706"/>
                  <a:gd name="connsiteY1" fmla="*/ 0 h 428626"/>
                  <a:gd name="connsiteX2" fmla="*/ 697706 w 697706"/>
                  <a:gd name="connsiteY2" fmla="*/ 428626 h 428626"/>
                  <a:gd name="connsiteX3" fmla="*/ 445293 w 697706"/>
                  <a:gd name="connsiteY3" fmla="*/ 428626 h 428626"/>
                  <a:gd name="connsiteX4" fmla="*/ 0 w 697706"/>
                  <a:gd name="connsiteY4" fmla="*/ 214313 h 428626"/>
                  <a:gd name="connsiteX0" fmla="*/ 0 w 711993"/>
                  <a:gd name="connsiteY0" fmla="*/ 214313 h 428626"/>
                  <a:gd name="connsiteX1" fmla="*/ 678656 w 711993"/>
                  <a:gd name="connsiteY1" fmla="*/ 0 h 428626"/>
                  <a:gd name="connsiteX2" fmla="*/ 711993 w 711993"/>
                  <a:gd name="connsiteY2" fmla="*/ 92870 h 428626"/>
                  <a:gd name="connsiteX3" fmla="*/ 445293 w 711993"/>
                  <a:gd name="connsiteY3" fmla="*/ 428626 h 428626"/>
                  <a:gd name="connsiteX4" fmla="*/ 0 w 711993"/>
                  <a:gd name="connsiteY4" fmla="*/ 214313 h 428626"/>
                  <a:gd name="connsiteX0" fmla="*/ 0 w 711993"/>
                  <a:gd name="connsiteY0" fmla="*/ 214313 h 309563"/>
                  <a:gd name="connsiteX1" fmla="*/ 678656 w 711993"/>
                  <a:gd name="connsiteY1" fmla="*/ 0 h 309563"/>
                  <a:gd name="connsiteX2" fmla="*/ 711993 w 711993"/>
                  <a:gd name="connsiteY2" fmla="*/ 92870 h 309563"/>
                  <a:gd name="connsiteX3" fmla="*/ 11906 w 711993"/>
                  <a:gd name="connsiteY3" fmla="*/ 309563 h 309563"/>
                  <a:gd name="connsiteX4" fmla="*/ 0 w 711993"/>
                  <a:gd name="connsiteY4" fmla="*/ 214313 h 309563"/>
                  <a:gd name="connsiteX0" fmla="*/ 0 w 711993"/>
                  <a:gd name="connsiteY0" fmla="*/ 214313 h 321459"/>
                  <a:gd name="connsiteX1" fmla="*/ 678656 w 711993"/>
                  <a:gd name="connsiteY1" fmla="*/ 0 h 321459"/>
                  <a:gd name="connsiteX2" fmla="*/ 711993 w 711993"/>
                  <a:gd name="connsiteY2" fmla="*/ 92870 h 321459"/>
                  <a:gd name="connsiteX3" fmla="*/ 11906 w 711993"/>
                  <a:gd name="connsiteY3" fmla="*/ 309563 h 321459"/>
                  <a:gd name="connsiteX4" fmla="*/ 0 w 711993"/>
                  <a:gd name="connsiteY4" fmla="*/ 214313 h 321459"/>
                  <a:gd name="connsiteX0" fmla="*/ 0 w 711993"/>
                  <a:gd name="connsiteY0" fmla="*/ 214313 h 332454"/>
                  <a:gd name="connsiteX1" fmla="*/ 678656 w 711993"/>
                  <a:gd name="connsiteY1" fmla="*/ 0 h 332454"/>
                  <a:gd name="connsiteX2" fmla="*/ 711993 w 711993"/>
                  <a:gd name="connsiteY2" fmla="*/ 92870 h 332454"/>
                  <a:gd name="connsiteX3" fmla="*/ 11906 w 711993"/>
                  <a:gd name="connsiteY3" fmla="*/ 309563 h 332454"/>
                  <a:gd name="connsiteX4" fmla="*/ 0 w 711993"/>
                  <a:gd name="connsiteY4" fmla="*/ 214313 h 332454"/>
                  <a:gd name="connsiteX0" fmla="*/ 0 w 711993"/>
                  <a:gd name="connsiteY0" fmla="*/ 214313 h 313798"/>
                  <a:gd name="connsiteX1" fmla="*/ 678656 w 711993"/>
                  <a:gd name="connsiteY1" fmla="*/ 0 h 313798"/>
                  <a:gd name="connsiteX2" fmla="*/ 711993 w 711993"/>
                  <a:gd name="connsiteY2" fmla="*/ 92870 h 313798"/>
                  <a:gd name="connsiteX3" fmla="*/ 11906 w 711993"/>
                  <a:gd name="connsiteY3" fmla="*/ 309563 h 313798"/>
                  <a:gd name="connsiteX4" fmla="*/ 0 w 711993"/>
                  <a:gd name="connsiteY4" fmla="*/ 214313 h 313798"/>
                  <a:gd name="connsiteX0" fmla="*/ 19776 w 731769"/>
                  <a:gd name="connsiteY0" fmla="*/ 214313 h 313798"/>
                  <a:gd name="connsiteX1" fmla="*/ 698432 w 731769"/>
                  <a:gd name="connsiteY1" fmla="*/ 0 h 313798"/>
                  <a:gd name="connsiteX2" fmla="*/ 731769 w 731769"/>
                  <a:gd name="connsiteY2" fmla="*/ 92870 h 313798"/>
                  <a:gd name="connsiteX3" fmla="*/ 31682 w 731769"/>
                  <a:gd name="connsiteY3" fmla="*/ 309563 h 313798"/>
                  <a:gd name="connsiteX4" fmla="*/ 19776 w 731769"/>
                  <a:gd name="connsiteY4" fmla="*/ 214313 h 313798"/>
                  <a:gd name="connsiteX0" fmla="*/ 25188 w 737181"/>
                  <a:gd name="connsiteY0" fmla="*/ 214313 h 313798"/>
                  <a:gd name="connsiteX1" fmla="*/ 703844 w 737181"/>
                  <a:gd name="connsiteY1" fmla="*/ 0 h 313798"/>
                  <a:gd name="connsiteX2" fmla="*/ 737181 w 737181"/>
                  <a:gd name="connsiteY2" fmla="*/ 92870 h 313798"/>
                  <a:gd name="connsiteX3" fmla="*/ 37094 w 737181"/>
                  <a:gd name="connsiteY3" fmla="*/ 309563 h 313798"/>
                  <a:gd name="connsiteX4" fmla="*/ 25188 w 73718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14313 h 313798"/>
                  <a:gd name="connsiteX1" fmla="*/ 698894 w 732231"/>
                  <a:gd name="connsiteY1" fmla="*/ 0 h 313798"/>
                  <a:gd name="connsiteX2" fmla="*/ 732231 w 732231"/>
                  <a:gd name="connsiteY2" fmla="*/ 92870 h 313798"/>
                  <a:gd name="connsiteX3" fmla="*/ 32144 w 732231"/>
                  <a:gd name="connsiteY3" fmla="*/ 309563 h 313798"/>
                  <a:gd name="connsiteX4" fmla="*/ 20238 w 732231"/>
                  <a:gd name="connsiteY4" fmla="*/ 214313 h 313798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2231"/>
                  <a:gd name="connsiteY0" fmla="*/ 223838 h 323323"/>
                  <a:gd name="connsiteX1" fmla="*/ 691750 w 732231"/>
                  <a:gd name="connsiteY1" fmla="*/ 0 h 323323"/>
                  <a:gd name="connsiteX2" fmla="*/ 732231 w 732231"/>
                  <a:gd name="connsiteY2" fmla="*/ 102395 h 323323"/>
                  <a:gd name="connsiteX3" fmla="*/ 32144 w 732231"/>
                  <a:gd name="connsiteY3" fmla="*/ 319088 h 323323"/>
                  <a:gd name="connsiteX4" fmla="*/ 20238 w 732231"/>
                  <a:gd name="connsiteY4" fmla="*/ 223838 h 323323"/>
                  <a:gd name="connsiteX0" fmla="*/ 20238 w 734703"/>
                  <a:gd name="connsiteY0" fmla="*/ 223838 h 323323"/>
                  <a:gd name="connsiteX1" fmla="*/ 691750 w 734703"/>
                  <a:gd name="connsiteY1" fmla="*/ 0 h 323323"/>
                  <a:gd name="connsiteX2" fmla="*/ 732231 w 734703"/>
                  <a:gd name="connsiteY2" fmla="*/ 102395 h 323323"/>
                  <a:gd name="connsiteX3" fmla="*/ 32144 w 734703"/>
                  <a:gd name="connsiteY3" fmla="*/ 319088 h 323323"/>
                  <a:gd name="connsiteX4" fmla="*/ 20238 w 734703"/>
                  <a:gd name="connsiteY4" fmla="*/ 223838 h 323323"/>
                  <a:gd name="connsiteX0" fmla="*/ 20238 w 735797"/>
                  <a:gd name="connsiteY0" fmla="*/ 223838 h 323323"/>
                  <a:gd name="connsiteX1" fmla="*/ 691750 w 735797"/>
                  <a:gd name="connsiteY1" fmla="*/ 0 h 323323"/>
                  <a:gd name="connsiteX2" fmla="*/ 732231 w 735797"/>
                  <a:gd name="connsiteY2" fmla="*/ 102395 h 323323"/>
                  <a:gd name="connsiteX3" fmla="*/ 32144 w 735797"/>
                  <a:gd name="connsiteY3" fmla="*/ 319088 h 323323"/>
                  <a:gd name="connsiteX4" fmla="*/ 20238 w 735797"/>
                  <a:gd name="connsiteY4" fmla="*/ 223838 h 323323"/>
                  <a:gd name="connsiteX0" fmla="*/ 20238 w 735797"/>
                  <a:gd name="connsiteY0" fmla="*/ 223838 h 325869"/>
                  <a:gd name="connsiteX1" fmla="*/ 691750 w 735797"/>
                  <a:gd name="connsiteY1" fmla="*/ 0 h 325869"/>
                  <a:gd name="connsiteX2" fmla="*/ 732231 w 735797"/>
                  <a:gd name="connsiteY2" fmla="*/ 102395 h 325869"/>
                  <a:gd name="connsiteX3" fmla="*/ 32144 w 735797"/>
                  <a:gd name="connsiteY3" fmla="*/ 319088 h 325869"/>
                  <a:gd name="connsiteX4" fmla="*/ 20238 w 735797"/>
                  <a:gd name="connsiteY4" fmla="*/ 223838 h 325869"/>
                  <a:gd name="connsiteX0" fmla="*/ 319930 w 1035489"/>
                  <a:gd name="connsiteY0" fmla="*/ 223838 h 292871"/>
                  <a:gd name="connsiteX1" fmla="*/ 991442 w 1035489"/>
                  <a:gd name="connsiteY1" fmla="*/ 0 h 292871"/>
                  <a:gd name="connsiteX2" fmla="*/ 1031923 w 1035489"/>
                  <a:gd name="connsiteY2" fmla="*/ 102395 h 292871"/>
                  <a:gd name="connsiteX3" fmla="*/ 5605 w 1035489"/>
                  <a:gd name="connsiteY3" fmla="*/ 280988 h 292871"/>
                  <a:gd name="connsiteX4" fmla="*/ 319930 w 1035489"/>
                  <a:gd name="connsiteY4" fmla="*/ 223838 h 292871"/>
                  <a:gd name="connsiteX0" fmla="*/ 73455 w 1046189"/>
                  <a:gd name="connsiteY0" fmla="*/ 195263 h 292871"/>
                  <a:gd name="connsiteX1" fmla="*/ 1002142 w 1046189"/>
                  <a:gd name="connsiteY1" fmla="*/ 0 h 292871"/>
                  <a:gd name="connsiteX2" fmla="*/ 1042623 w 1046189"/>
                  <a:gd name="connsiteY2" fmla="*/ 102395 h 292871"/>
                  <a:gd name="connsiteX3" fmla="*/ 16305 w 1046189"/>
                  <a:gd name="connsiteY3" fmla="*/ 280988 h 292871"/>
                  <a:gd name="connsiteX4" fmla="*/ 73455 w 1046189"/>
                  <a:gd name="connsiteY4" fmla="*/ 195263 h 292871"/>
                  <a:gd name="connsiteX0" fmla="*/ 73455 w 1100315"/>
                  <a:gd name="connsiteY0" fmla="*/ 561975 h 659583"/>
                  <a:gd name="connsiteX1" fmla="*/ 1092629 w 1100315"/>
                  <a:gd name="connsiteY1" fmla="*/ 0 h 659583"/>
                  <a:gd name="connsiteX2" fmla="*/ 1042623 w 1100315"/>
                  <a:gd name="connsiteY2" fmla="*/ 469107 h 659583"/>
                  <a:gd name="connsiteX3" fmla="*/ 16305 w 1100315"/>
                  <a:gd name="connsiteY3" fmla="*/ 647700 h 659583"/>
                  <a:gd name="connsiteX4" fmla="*/ 73455 w 1100315"/>
                  <a:gd name="connsiteY4" fmla="*/ 561975 h 659583"/>
                  <a:gd name="connsiteX0" fmla="*/ 73455 w 1175248"/>
                  <a:gd name="connsiteY0" fmla="*/ 561975 h 648624"/>
                  <a:gd name="connsiteX1" fmla="*/ 1092629 w 1175248"/>
                  <a:gd name="connsiteY1" fmla="*/ 0 h 648624"/>
                  <a:gd name="connsiteX2" fmla="*/ 1173591 w 1175248"/>
                  <a:gd name="connsiteY2" fmla="*/ 45244 h 648624"/>
                  <a:gd name="connsiteX3" fmla="*/ 16305 w 1175248"/>
                  <a:gd name="connsiteY3" fmla="*/ 647700 h 648624"/>
                  <a:gd name="connsiteX4" fmla="*/ 73455 w 1175248"/>
                  <a:gd name="connsiteY4" fmla="*/ 561975 h 648624"/>
                  <a:gd name="connsiteX0" fmla="*/ 73455 w 1175303"/>
                  <a:gd name="connsiteY0" fmla="*/ 552450 h 639099"/>
                  <a:gd name="connsiteX1" fmla="*/ 1095010 w 1175303"/>
                  <a:gd name="connsiteY1" fmla="*/ 0 h 639099"/>
                  <a:gd name="connsiteX2" fmla="*/ 1173591 w 1175303"/>
                  <a:gd name="connsiteY2" fmla="*/ 35719 h 639099"/>
                  <a:gd name="connsiteX3" fmla="*/ 16305 w 1175303"/>
                  <a:gd name="connsiteY3" fmla="*/ 638175 h 639099"/>
                  <a:gd name="connsiteX4" fmla="*/ 73455 w 1175303"/>
                  <a:gd name="connsiteY4" fmla="*/ 552450 h 639099"/>
                  <a:gd name="connsiteX0" fmla="*/ 82905 w 1184753"/>
                  <a:gd name="connsiteY0" fmla="*/ 552450 h 639099"/>
                  <a:gd name="connsiteX1" fmla="*/ 1104460 w 1184753"/>
                  <a:gd name="connsiteY1" fmla="*/ 0 h 639099"/>
                  <a:gd name="connsiteX2" fmla="*/ 1183041 w 1184753"/>
                  <a:gd name="connsiteY2" fmla="*/ 35719 h 639099"/>
                  <a:gd name="connsiteX3" fmla="*/ 25755 w 1184753"/>
                  <a:gd name="connsiteY3" fmla="*/ 638175 h 639099"/>
                  <a:gd name="connsiteX4" fmla="*/ 82905 w 1184753"/>
                  <a:gd name="connsiteY4" fmla="*/ 552450 h 639099"/>
                  <a:gd name="connsiteX0" fmla="*/ 82905 w 1184753"/>
                  <a:gd name="connsiteY0" fmla="*/ 552450 h 690205"/>
                  <a:gd name="connsiteX1" fmla="*/ 1104460 w 1184753"/>
                  <a:gd name="connsiteY1" fmla="*/ 0 h 690205"/>
                  <a:gd name="connsiteX2" fmla="*/ 1183041 w 1184753"/>
                  <a:gd name="connsiteY2" fmla="*/ 35719 h 690205"/>
                  <a:gd name="connsiteX3" fmla="*/ 25755 w 1184753"/>
                  <a:gd name="connsiteY3" fmla="*/ 638175 h 690205"/>
                  <a:gd name="connsiteX4" fmla="*/ 82905 w 1184753"/>
                  <a:gd name="connsiteY4" fmla="*/ 552450 h 690205"/>
                  <a:gd name="connsiteX0" fmla="*/ 82905 w 1184753"/>
                  <a:gd name="connsiteY0" fmla="*/ 552450 h 710378"/>
                  <a:gd name="connsiteX1" fmla="*/ 1104460 w 1184753"/>
                  <a:gd name="connsiteY1" fmla="*/ 0 h 710378"/>
                  <a:gd name="connsiteX2" fmla="*/ 1183041 w 1184753"/>
                  <a:gd name="connsiteY2" fmla="*/ 35719 h 710378"/>
                  <a:gd name="connsiteX3" fmla="*/ 25755 w 1184753"/>
                  <a:gd name="connsiteY3" fmla="*/ 638175 h 710378"/>
                  <a:gd name="connsiteX4" fmla="*/ 82905 w 1184753"/>
                  <a:gd name="connsiteY4" fmla="*/ 552450 h 710378"/>
                  <a:gd name="connsiteX0" fmla="*/ 82905 w 1184753"/>
                  <a:gd name="connsiteY0" fmla="*/ 552450 h 696449"/>
                  <a:gd name="connsiteX1" fmla="*/ 1104460 w 1184753"/>
                  <a:gd name="connsiteY1" fmla="*/ 0 h 696449"/>
                  <a:gd name="connsiteX2" fmla="*/ 1183041 w 1184753"/>
                  <a:gd name="connsiteY2" fmla="*/ 35719 h 696449"/>
                  <a:gd name="connsiteX3" fmla="*/ 25755 w 1184753"/>
                  <a:gd name="connsiteY3" fmla="*/ 638175 h 696449"/>
                  <a:gd name="connsiteX4" fmla="*/ 82905 w 1184753"/>
                  <a:gd name="connsiteY4" fmla="*/ 552450 h 696449"/>
                  <a:gd name="connsiteX0" fmla="*/ 82905 w 1186797"/>
                  <a:gd name="connsiteY0" fmla="*/ 552450 h 699814"/>
                  <a:gd name="connsiteX1" fmla="*/ 1104460 w 1186797"/>
                  <a:gd name="connsiteY1" fmla="*/ 0 h 699814"/>
                  <a:gd name="connsiteX2" fmla="*/ 1183041 w 1186797"/>
                  <a:gd name="connsiteY2" fmla="*/ 35719 h 699814"/>
                  <a:gd name="connsiteX3" fmla="*/ 25755 w 1186797"/>
                  <a:gd name="connsiteY3" fmla="*/ 638175 h 699814"/>
                  <a:gd name="connsiteX4" fmla="*/ 82905 w 1186797"/>
                  <a:gd name="connsiteY4" fmla="*/ 552450 h 699814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86797"/>
                  <a:gd name="connsiteY0" fmla="*/ 564181 h 711545"/>
                  <a:gd name="connsiteX1" fmla="*/ 1104460 w 1186797"/>
                  <a:gd name="connsiteY1" fmla="*/ 11731 h 711545"/>
                  <a:gd name="connsiteX2" fmla="*/ 1183041 w 1186797"/>
                  <a:gd name="connsiteY2" fmla="*/ 47450 h 711545"/>
                  <a:gd name="connsiteX3" fmla="*/ 25755 w 1186797"/>
                  <a:gd name="connsiteY3" fmla="*/ 649906 h 711545"/>
                  <a:gd name="connsiteX4" fmla="*/ 82905 w 118679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3907"/>
                  <a:gd name="connsiteY0" fmla="*/ 564181 h 711545"/>
                  <a:gd name="connsiteX1" fmla="*/ 1104460 w 1193907"/>
                  <a:gd name="connsiteY1" fmla="*/ 11731 h 711545"/>
                  <a:gd name="connsiteX2" fmla="*/ 1190185 w 1193907"/>
                  <a:gd name="connsiteY2" fmla="*/ 47450 h 711545"/>
                  <a:gd name="connsiteX3" fmla="*/ 25755 w 1193907"/>
                  <a:gd name="connsiteY3" fmla="*/ 649906 h 711545"/>
                  <a:gd name="connsiteX4" fmla="*/ 82905 w 1193907"/>
                  <a:gd name="connsiteY4" fmla="*/ 564181 h 711545"/>
                  <a:gd name="connsiteX0" fmla="*/ 82905 w 1190407"/>
                  <a:gd name="connsiteY0" fmla="*/ 564181 h 716342"/>
                  <a:gd name="connsiteX1" fmla="*/ 1104460 w 1190407"/>
                  <a:gd name="connsiteY1" fmla="*/ 11731 h 716342"/>
                  <a:gd name="connsiteX2" fmla="*/ 1190185 w 1190407"/>
                  <a:gd name="connsiteY2" fmla="*/ 47450 h 716342"/>
                  <a:gd name="connsiteX3" fmla="*/ 25755 w 1190407"/>
                  <a:gd name="connsiteY3" fmla="*/ 649906 h 716342"/>
                  <a:gd name="connsiteX4" fmla="*/ 82905 w 1190407"/>
                  <a:gd name="connsiteY4" fmla="*/ 564181 h 716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0407" h="716342">
                    <a:moveTo>
                      <a:pt x="82905" y="564181"/>
                    </a:moveTo>
                    <a:cubicBezTo>
                      <a:pt x="559157" y="747536"/>
                      <a:pt x="1099697" y="459405"/>
                      <a:pt x="1104460" y="11731"/>
                    </a:cubicBezTo>
                    <a:cubicBezTo>
                      <a:pt x="1125098" y="-11287"/>
                      <a:pt x="1190978" y="-969"/>
                      <a:pt x="1190185" y="47450"/>
                    </a:cubicBezTo>
                    <a:cubicBezTo>
                      <a:pt x="1204473" y="586405"/>
                      <a:pt x="528198" y="849137"/>
                      <a:pt x="25755" y="649906"/>
                    </a:cubicBezTo>
                    <a:cubicBezTo>
                      <a:pt x="-28219" y="606250"/>
                      <a:pt x="8292" y="534019"/>
                      <a:pt x="82905" y="564181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Rectangle 3004">
                <a:extLst>
                  <a:ext uri="{FF2B5EF4-FFF2-40B4-BE49-F238E27FC236}">
                    <a16:creationId xmlns:a16="http://schemas.microsoft.com/office/drawing/2014/main" id="{A9861C6F-73EC-5B73-164A-7189444898ED}"/>
                  </a:ext>
                </a:extLst>
              </p:cNvPr>
              <p:cNvSpPr/>
              <p:nvPr/>
            </p:nvSpPr>
            <p:spPr>
              <a:xfrm>
                <a:off x="12684919" y="8820558"/>
                <a:ext cx="307181" cy="185738"/>
              </a:xfrm>
              <a:custGeom>
                <a:avLst/>
                <a:gdLst>
                  <a:gd name="connsiteX0" fmla="*/ 0 w 278606"/>
                  <a:gd name="connsiteY0" fmla="*/ 0 h 135732"/>
                  <a:gd name="connsiteX1" fmla="*/ 278606 w 278606"/>
                  <a:gd name="connsiteY1" fmla="*/ 0 h 135732"/>
                  <a:gd name="connsiteX2" fmla="*/ 278606 w 278606"/>
                  <a:gd name="connsiteY2" fmla="*/ 135732 h 135732"/>
                  <a:gd name="connsiteX3" fmla="*/ 0 w 278606"/>
                  <a:gd name="connsiteY3" fmla="*/ 135732 h 135732"/>
                  <a:gd name="connsiteX4" fmla="*/ 0 w 278606"/>
                  <a:gd name="connsiteY4" fmla="*/ 0 h 135732"/>
                  <a:gd name="connsiteX0" fmla="*/ 0 w 278606"/>
                  <a:gd name="connsiteY0" fmla="*/ 0 h 150019"/>
                  <a:gd name="connsiteX1" fmla="*/ 278606 w 278606"/>
                  <a:gd name="connsiteY1" fmla="*/ 0 h 150019"/>
                  <a:gd name="connsiteX2" fmla="*/ 278606 w 278606"/>
                  <a:gd name="connsiteY2" fmla="*/ 135732 h 150019"/>
                  <a:gd name="connsiteX3" fmla="*/ 54769 w 278606"/>
                  <a:gd name="connsiteY3" fmla="*/ 150019 h 150019"/>
                  <a:gd name="connsiteX4" fmla="*/ 0 w 278606"/>
                  <a:gd name="connsiteY4" fmla="*/ 0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3343 h 150019"/>
                  <a:gd name="connsiteX1" fmla="*/ 250031 w 250031"/>
                  <a:gd name="connsiteY1" fmla="*/ 0 h 150019"/>
                  <a:gd name="connsiteX2" fmla="*/ 250031 w 250031"/>
                  <a:gd name="connsiteY2" fmla="*/ 135732 h 150019"/>
                  <a:gd name="connsiteX3" fmla="*/ 26194 w 250031"/>
                  <a:gd name="connsiteY3" fmla="*/ 150019 h 150019"/>
                  <a:gd name="connsiteX4" fmla="*/ 0 w 250031"/>
                  <a:gd name="connsiteY4" fmla="*/ 83343 h 150019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0031"/>
                  <a:gd name="connsiteY0" fmla="*/ 80962 h 147638"/>
                  <a:gd name="connsiteX1" fmla="*/ 200025 w 250031"/>
                  <a:gd name="connsiteY1" fmla="*/ 0 h 147638"/>
                  <a:gd name="connsiteX2" fmla="*/ 250031 w 250031"/>
                  <a:gd name="connsiteY2" fmla="*/ 133351 h 147638"/>
                  <a:gd name="connsiteX3" fmla="*/ 26194 w 250031"/>
                  <a:gd name="connsiteY3" fmla="*/ 147638 h 147638"/>
                  <a:gd name="connsiteX4" fmla="*/ 0 w 250031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52412"/>
                  <a:gd name="connsiteY0" fmla="*/ 80962 h 147638"/>
                  <a:gd name="connsiteX1" fmla="*/ 200025 w 252412"/>
                  <a:gd name="connsiteY1" fmla="*/ 0 h 147638"/>
                  <a:gd name="connsiteX2" fmla="*/ 252412 w 252412"/>
                  <a:gd name="connsiteY2" fmla="*/ 88108 h 147638"/>
                  <a:gd name="connsiteX3" fmla="*/ 26194 w 252412"/>
                  <a:gd name="connsiteY3" fmla="*/ 147638 h 147638"/>
                  <a:gd name="connsiteX4" fmla="*/ 0 w 252412"/>
                  <a:gd name="connsiteY4" fmla="*/ 80962 h 147638"/>
                  <a:gd name="connsiteX0" fmla="*/ 0 w 278606"/>
                  <a:gd name="connsiteY0" fmla="*/ 80962 h 147638"/>
                  <a:gd name="connsiteX1" fmla="*/ 200025 w 278606"/>
                  <a:gd name="connsiteY1" fmla="*/ 0 h 147638"/>
                  <a:gd name="connsiteX2" fmla="*/ 278606 w 278606"/>
                  <a:gd name="connsiteY2" fmla="*/ 64296 h 147638"/>
                  <a:gd name="connsiteX3" fmla="*/ 26194 w 278606"/>
                  <a:gd name="connsiteY3" fmla="*/ 147638 h 147638"/>
                  <a:gd name="connsiteX4" fmla="*/ 0 w 278606"/>
                  <a:gd name="connsiteY4" fmla="*/ 80962 h 147638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23813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278606"/>
                  <a:gd name="connsiteY0" fmla="*/ 80962 h 171450"/>
                  <a:gd name="connsiteX1" fmla="*/ 200025 w 278606"/>
                  <a:gd name="connsiteY1" fmla="*/ 0 h 171450"/>
                  <a:gd name="connsiteX2" fmla="*/ 278606 w 278606"/>
                  <a:gd name="connsiteY2" fmla="*/ 64296 h 171450"/>
                  <a:gd name="connsiteX3" fmla="*/ 14288 w 278606"/>
                  <a:gd name="connsiteY3" fmla="*/ 171450 h 171450"/>
                  <a:gd name="connsiteX4" fmla="*/ 0 w 278606"/>
                  <a:gd name="connsiteY4" fmla="*/ 80962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78581 h 171450"/>
                  <a:gd name="connsiteX1" fmla="*/ 226219 w 304800"/>
                  <a:gd name="connsiteY1" fmla="*/ 0 h 171450"/>
                  <a:gd name="connsiteX2" fmla="*/ 304800 w 304800"/>
                  <a:gd name="connsiteY2" fmla="*/ 64296 h 171450"/>
                  <a:gd name="connsiteX3" fmla="*/ 40482 w 304800"/>
                  <a:gd name="connsiteY3" fmla="*/ 171450 h 171450"/>
                  <a:gd name="connsiteX4" fmla="*/ 0 w 304800"/>
                  <a:gd name="connsiteY4" fmla="*/ 78581 h 171450"/>
                  <a:gd name="connsiteX0" fmla="*/ 0 w 304800"/>
                  <a:gd name="connsiteY0" fmla="*/ 92869 h 185738"/>
                  <a:gd name="connsiteX1" fmla="*/ 228600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4800"/>
                  <a:gd name="connsiteY0" fmla="*/ 92869 h 185738"/>
                  <a:gd name="connsiteX1" fmla="*/ 216694 w 304800"/>
                  <a:gd name="connsiteY1" fmla="*/ 0 h 185738"/>
                  <a:gd name="connsiteX2" fmla="*/ 304800 w 304800"/>
                  <a:gd name="connsiteY2" fmla="*/ 78584 h 185738"/>
                  <a:gd name="connsiteX3" fmla="*/ 40482 w 304800"/>
                  <a:gd name="connsiteY3" fmla="*/ 185738 h 185738"/>
                  <a:gd name="connsiteX4" fmla="*/ 0 w 304800"/>
                  <a:gd name="connsiteY4" fmla="*/ 92869 h 185738"/>
                  <a:gd name="connsiteX0" fmla="*/ 0 w 307181"/>
                  <a:gd name="connsiteY0" fmla="*/ 85725 h 185738"/>
                  <a:gd name="connsiteX1" fmla="*/ 219075 w 307181"/>
                  <a:gd name="connsiteY1" fmla="*/ 0 h 185738"/>
                  <a:gd name="connsiteX2" fmla="*/ 307181 w 307181"/>
                  <a:gd name="connsiteY2" fmla="*/ 78584 h 185738"/>
                  <a:gd name="connsiteX3" fmla="*/ 42863 w 307181"/>
                  <a:gd name="connsiteY3" fmla="*/ 185738 h 185738"/>
                  <a:gd name="connsiteX4" fmla="*/ 0 w 307181"/>
                  <a:gd name="connsiteY4" fmla="*/ 85725 h 185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181" h="185738">
                    <a:moveTo>
                      <a:pt x="0" y="85725"/>
                    </a:moveTo>
                    <a:cubicBezTo>
                      <a:pt x="75406" y="52387"/>
                      <a:pt x="143669" y="26194"/>
                      <a:pt x="219075" y="0"/>
                    </a:cubicBezTo>
                    <a:cubicBezTo>
                      <a:pt x="190500" y="75407"/>
                      <a:pt x="233362" y="81759"/>
                      <a:pt x="307181" y="78584"/>
                    </a:cubicBezTo>
                    <a:lnTo>
                      <a:pt x="42863" y="185738"/>
                    </a:lnTo>
                    <a:cubicBezTo>
                      <a:pt x="88901" y="132556"/>
                      <a:pt x="87313" y="98425"/>
                      <a:pt x="0" y="85725"/>
                    </a:cubicBezTo>
                    <a:close/>
                  </a:path>
                </a:pathLst>
              </a:custGeom>
              <a:solidFill>
                <a:srgbClr val="E3FA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329930B-7930-ED69-2383-8C82A9CB9B13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681199"/>
                <a:chOff x="12145073" y="8385200"/>
                <a:chExt cx="1337108" cy="681199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A3772BC4-B795-34E0-059C-D25013F05F46}"/>
                    </a:ext>
                  </a:extLst>
                </p:cNvPr>
                <p:cNvSpPr/>
                <p:nvPr/>
              </p:nvSpPr>
              <p:spPr>
                <a:xfrm>
                  <a:off x="12353926" y="8627269"/>
                  <a:ext cx="635794" cy="21330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35794" h="213306">
                      <a:moveTo>
                        <a:pt x="0" y="197644"/>
                      </a:moveTo>
                      <a:cubicBezTo>
                        <a:pt x="92075" y="212726"/>
                        <a:pt x="436563" y="270670"/>
                        <a:pt x="635794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5092D3DB-8B59-AA7C-B132-893ED688C4F7}"/>
                    </a:ext>
                  </a:extLst>
                </p:cNvPr>
                <p:cNvSpPr/>
                <p:nvPr/>
              </p:nvSpPr>
              <p:spPr>
                <a:xfrm>
                  <a:off x="12989721" y="8605550"/>
                  <a:ext cx="64415" cy="11696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476250"/>
                    <a:gd name="connsiteY0" fmla="*/ 345282 h 346882"/>
                    <a:gd name="connsiteX1" fmla="*/ 476250 w 476250"/>
                    <a:gd name="connsiteY1" fmla="*/ 0 h 346882"/>
                    <a:gd name="connsiteX0" fmla="*/ 0 w 533670"/>
                    <a:gd name="connsiteY0" fmla="*/ 349632 h 350037"/>
                    <a:gd name="connsiteX1" fmla="*/ 476250 w 533670"/>
                    <a:gd name="connsiteY1" fmla="*/ 4350 h 350037"/>
                    <a:gd name="connsiteX0" fmla="*/ 14288 w 139024"/>
                    <a:gd name="connsiteY0" fmla="*/ 143960 h 144768"/>
                    <a:gd name="connsiteX1" fmla="*/ 0 w 139024"/>
                    <a:gd name="connsiteY1" fmla="*/ 8228 h 144768"/>
                    <a:gd name="connsiteX0" fmla="*/ 14288 w 127364"/>
                    <a:gd name="connsiteY0" fmla="*/ 146827 h 146827"/>
                    <a:gd name="connsiteX1" fmla="*/ 0 w 127364"/>
                    <a:gd name="connsiteY1" fmla="*/ 11095 h 146827"/>
                    <a:gd name="connsiteX0" fmla="*/ 14288 w 56257"/>
                    <a:gd name="connsiteY0" fmla="*/ 142402 h 142402"/>
                    <a:gd name="connsiteX1" fmla="*/ 0 w 56257"/>
                    <a:gd name="connsiteY1" fmla="*/ 6670 h 142402"/>
                    <a:gd name="connsiteX0" fmla="*/ 11907 w 55077"/>
                    <a:gd name="connsiteY0" fmla="*/ 146961 h 146961"/>
                    <a:gd name="connsiteX1" fmla="*/ 0 w 55077"/>
                    <a:gd name="connsiteY1" fmla="*/ 6467 h 146961"/>
                    <a:gd name="connsiteX0" fmla="*/ 14288 w 56257"/>
                    <a:gd name="connsiteY0" fmla="*/ 146961 h 146961"/>
                    <a:gd name="connsiteX1" fmla="*/ 0 w 56257"/>
                    <a:gd name="connsiteY1" fmla="*/ 6467 h 146961"/>
                    <a:gd name="connsiteX0" fmla="*/ 7144 w 52814"/>
                    <a:gd name="connsiteY0" fmla="*/ 146961 h 146961"/>
                    <a:gd name="connsiteX1" fmla="*/ 0 w 52814"/>
                    <a:gd name="connsiteY1" fmla="*/ 6467 h 146961"/>
                    <a:gd name="connsiteX0" fmla="*/ 7144 w 55648"/>
                    <a:gd name="connsiteY0" fmla="*/ 154462 h 154462"/>
                    <a:gd name="connsiteX1" fmla="*/ 0 w 55648"/>
                    <a:gd name="connsiteY1" fmla="*/ 13968 h 154462"/>
                    <a:gd name="connsiteX0" fmla="*/ 7144 w 41360"/>
                    <a:gd name="connsiteY0" fmla="*/ 154462 h 154462"/>
                    <a:gd name="connsiteX1" fmla="*/ 0 w 41360"/>
                    <a:gd name="connsiteY1" fmla="*/ 13968 h 154462"/>
                    <a:gd name="connsiteX0" fmla="*/ 35719 w 60149"/>
                    <a:gd name="connsiteY0" fmla="*/ 130370 h 130370"/>
                    <a:gd name="connsiteX1" fmla="*/ 0 w 60149"/>
                    <a:gd name="connsiteY1" fmla="*/ 16069 h 130370"/>
                    <a:gd name="connsiteX0" fmla="*/ 35719 w 66498"/>
                    <a:gd name="connsiteY0" fmla="*/ 128224 h 128224"/>
                    <a:gd name="connsiteX1" fmla="*/ 0 w 66498"/>
                    <a:gd name="connsiteY1" fmla="*/ 13923 h 128224"/>
                    <a:gd name="connsiteX0" fmla="*/ 28576 w 61325"/>
                    <a:gd name="connsiteY0" fmla="*/ 139341 h 139341"/>
                    <a:gd name="connsiteX1" fmla="*/ 0 w 61325"/>
                    <a:gd name="connsiteY1" fmla="*/ 13133 h 139341"/>
                    <a:gd name="connsiteX0" fmla="*/ 28576 w 47649"/>
                    <a:gd name="connsiteY0" fmla="*/ 139341 h 139341"/>
                    <a:gd name="connsiteX1" fmla="*/ 0 w 47649"/>
                    <a:gd name="connsiteY1" fmla="*/ 13133 h 139341"/>
                    <a:gd name="connsiteX0" fmla="*/ 40482 w 56320"/>
                    <a:gd name="connsiteY0" fmla="*/ 108477 h 108477"/>
                    <a:gd name="connsiteX1" fmla="*/ 0 w 56320"/>
                    <a:gd name="connsiteY1" fmla="*/ 15607 h 108477"/>
                    <a:gd name="connsiteX0" fmla="*/ 50007 w 63850"/>
                    <a:gd name="connsiteY0" fmla="*/ 101988 h 101988"/>
                    <a:gd name="connsiteX1" fmla="*/ 0 w 63850"/>
                    <a:gd name="connsiteY1" fmla="*/ 16262 h 101988"/>
                    <a:gd name="connsiteX0" fmla="*/ 50007 w 62818"/>
                    <a:gd name="connsiteY0" fmla="*/ 103840 h 103840"/>
                    <a:gd name="connsiteX1" fmla="*/ 0 w 62818"/>
                    <a:gd name="connsiteY1" fmla="*/ 18114 h 103840"/>
                    <a:gd name="connsiteX0" fmla="*/ 50007 w 62438"/>
                    <a:gd name="connsiteY0" fmla="*/ 108614 h 108614"/>
                    <a:gd name="connsiteX1" fmla="*/ 0 w 62438"/>
                    <a:gd name="connsiteY1" fmla="*/ 22888 h 108614"/>
                    <a:gd name="connsiteX0" fmla="*/ 52388 w 64415"/>
                    <a:gd name="connsiteY0" fmla="*/ 116967 h 116967"/>
                    <a:gd name="connsiteX1" fmla="*/ 0 w 64415"/>
                    <a:gd name="connsiteY1" fmla="*/ 21716 h 116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415" h="116967">
                      <a:moveTo>
                        <a:pt x="52388" y="116967"/>
                      </a:moveTo>
                      <a:cubicBezTo>
                        <a:pt x="84931" y="77280"/>
                        <a:pt x="46037" y="-50515"/>
                        <a:pt x="0" y="2171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4DE25755-14EB-720E-AC11-C28736D8F9D4}"/>
                    </a:ext>
                  </a:extLst>
                </p:cNvPr>
                <p:cNvSpPr/>
                <p:nvPr/>
              </p:nvSpPr>
              <p:spPr>
                <a:xfrm>
                  <a:off x="12313803" y="8825467"/>
                  <a:ext cx="47267" cy="101838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267" h="101838">
                      <a:moveTo>
                        <a:pt x="47267" y="101838"/>
                      </a:moveTo>
                      <a:cubicBezTo>
                        <a:pt x="-8295" y="97870"/>
                        <a:pt x="-20995" y="-15637"/>
                        <a:pt x="42506" y="18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822B432A-3B78-3796-ECE0-F4A4B4EB0F36}"/>
                    </a:ext>
                  </a:extLst>
                </p:cNvPr>
                <p:cNvSpPr/>
                <p:nvPr/>
              </p:nvSpPr>
              <p:spPr>
                <a:xfrm>
                  <a:off x="12360711" y="8920448"/>
                  <a:ext cx="347662" cy="1875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7662" h="18755">
                      <a:moveTo>
                        <a:pt x="0" y="7146"/>
                      </a:moveTo>
                      <a:cubicBezTo>
                        <a:pt x="96837" y="19845"/>
                        <a:pt x="215105" y="27783"/>
                        <a:pt x="347662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F9EE7009-9424-96AD-FD10-AE4054146C97}"/>
                    </a:ext>
                  </a:extLst>
                </p:cNvPr>
                <p:cNvSpPr/>
                <p:nvPr/>
              </p:nvSpPr>
              <p:spPr>
                <a:xfrm>
                  <a:off x="12922687" y="8725185"/>
                  <a:ext cx="116681" cy="10001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6681" h="100014">
                      <a:moveTo>
                        <a:pt x="0" y="100014"/>
                      </a:moveTo>
                      <a:cubicBezTo>
                        <a:pt x="39687" y="74613"/>
                        <a:pt x="74611" y="51595"/>
                        <a:pt x="11668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A0D7B78E-3F6D-DB26-3E8C-9E96DD88563D}"/>
                    </a:ext>
                  </a:extLst>
                </p:cNvPr>
                <p:cNvSpPr/>
                <p:nvPr/>
              </p:nvSpPr>
              <p:spPr>
                <a:xfrm>
                  <a:off x="12896483" y="8827579"/>
                  <a:ext cx="61921" cy="7057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921" h="70576">
                      <a:moveTo>
                        <a:pt x="61921" y="61913"/>
                      </a:moveTo>
                      <a:cubicBezTo>
                        <a:pt x="8739" y="93662"/>
                        <a:pt x="-25393" y="30163"/>
                        <a:pt x="2382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63A73F62-EDFA-1CCF-F6EE-9386CAC27DDD}"/>
                    </a:ext>
                  </a:extLst>
                </p:cNvPr>
                <p:cNvSpPr/>
                <p:nvPr/>
              </p:nvSpPr>
              <p:spPr>
                <a:xfrm>
                  <a:off x="12230120" y="8950190"/>
                  <a:ext cx="471489" cy="57519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471489"/>
                    <a:gd name="connsiteY0" fmla="*/ 0 h 71132"/>
                    <a:gd name="connsiteX1" fmla="*/ 471489 w 471489"/>
                    <a:gd name="connsiteY1" fmla="*/ 54768 h 71132"/>
                    <a:gd name="connsiteX0" fmla="*/ 0 w 471489"/>
                    <a:gd name="connsiteY0" fmla="*/ 0 h 68908"/>
                    <a:gd name="connsiteX1" fmla="*/ 471489 w 471489"/>
                    <a:gd name="connsiteY1" fmla="*/ 54768 h 68908"/>
                    <a:gd name="connsiteX0" fmla="*/ 0 w 471489"/>
                    <a:gd name="connsiteY0" fmla="*/ 0 h 70986"/>
                    <a:gd name="connsiteX1" fmla="*/ 471489 w 471489"/>
                    <a:gd name="connsiteY1" fmla="*/ 54768 h 70986"/>
                    <a:gd name="connsiteX0" fmla="*/ 0 w 471489"/>
                    <a:gd name="connsiteY0" fmla="*/ 0 h 63534"/>
                    <a:gd name="connsiteX1" fmla="*/ 471489 w 471489"/>
                    <a:gd name="connsiteY1" fmla="*/ 45243 h 63534"/>
                    <a:gd name="connsiteX0" fmla="*/ 0 w 471489"/>
                    <a:gd name="connsiteY0" fmla="*/ 0 h 61688"/>
                    <a:gd name="connsiteX1" fmla="*/ 471489 w 471489"/>
                    <a:gd name="connsiteY1" fmla="*/ 45243 h 61688"/>
                    <a:gd name="connsiteX0" fmla="*/ 0 w 471489"/>
                    <a:gd name="connsiteY0" fmla="*/ 0 h 57519"/>
                    <a:gd name="connsiteX1" fmla="*/ 471489 w 471489"/>
                    <a:gd name="connsiteY1" fmla="*/ 45243 h 57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9" h="57519">
                      <a:moveTo>
                        <a:pt x="0" y="0"/>
                      </a:moveTo>
                      <a:cubicBezTo>
                        <a:pt x="101600" y="46039"/>
                        <a:pt x="215108" y="75406"/>
                        <a:pt x="471489" y="45243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CAD7D30D-1CCD-7BC4-7D07-0FEB03DC73AD}"/>
                    </a:ext>
                  </a:extLst>
                </p:cNvPr>
                <p:cNvSpPr/>
                <p:nvPr/>
              </p:nvSpPr>
              <p:spPr>
                <a:xfrm>
                  <a:off x="12954024" y="8428695"/>
                  <a:ext cx="292892" cy="4619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26269"/>
                    <a:gd name="connsiteY0" fmla="*/ 180976 h 201772"/>
                    <a:gd name="connsiteX1" fmla="*/ 626269 w 626269"/>
                    <a:gd name="connsiteY1" fmla="*/ 0 h 201772"/>
                    <a:gd name="connsiteX0" fmla="*/ 0 w 642938"/>
                    <a:gd name="connsiteY0" fmla="*/ 0 h 259072"/>
                    <a:gd name="connsiteX1" fmla="*/ 642938 w 642938"/>
                    <a:gd name="connsiteY1" fmla="*/ 169068 h 259072"/>
                    <a:gd name="connsiteX0" fmla="*/ 0 w 642938"/>
                    <a:gd name="connsiteY0" fmla="*/ 0 h 172872"/>
                    <a:gd name="connsiteX1" fmla="*/ 642938 w 642938"/>
                    <a:gd name="connsiteY1" fmla="*/ 169068 h 172872"/>
                    <a:gd name="connsiteX0" fmla="*/ 0 w 652463"/>
                    <a:gd name="connsiteY0" fmla="*/ 0 h 172872"/>
                    <a:gd name="connsiteX1" fmla="*/ 652463 w 652463"/>
                    <a:gd name="connsiteY1" fmla="*/ 169068 h 172872"/>
                    <a:gd name="connsiteX0" fmla="*/ 0 w 650082"/>
                    <a:gd name="connsiteY0" fmla="*/ 0 h 172872"/>
                    <a:gd name="connsiteX1" fmla="*/ 650082 w 650082"/>
                    <a:gd name="connsiteY1" fmla="*/ 169068 h 172872"/>
                    <a:gd name="connsiteX0" fmla="*/ 0 w 650082"/>
                    <a:gd name="connsiteY0" fmla="*/ 0 h 172400"/>
                    <a:gd name="connsiteX1" fmla="*/ 650082 w 650082"/>
                    <a:gd name="connsiteY1" fmla="*/ 169068 h 172400"/>
                    <a:gd name="connsiteX0" fmla="*/ 0 w 442913"/>
                    <a:gd name="connsiteY0" fmla="*/ 0 h 82268"/>
                    <a:gd name="connsiteX1" fmla="*/ 442913 w 442913"/>
                    <a:gd name="connsiteY1" fmla="*/ 76199 h 82268"/>
                    <a:gd name="connsiteX0" fmla="*/ 0 w 442913"/>
                    <a:gd name="connsiteY0" fmla="*/ 0 h 84520"/>
                    <a:gd name="connsiteX1" fmla="*/ 442913 w 442913"/>
                    <a:gd name="connsiteY1" fmla="*/ 76199 h 84520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71488"/>
                    <a:gd name="connsiteY0" fmla="*/ 0 h 76012"/>
                    <a:gd name="connsiteX1" fmla="*/ 471488 w 471488"/>
                    <a:gd name="connsiteY1" fmla="*/ 66674 h 76012"/>
                    <a:gd name="connsiteX0" fmla="*/ 0 w 400051"/>
                    <a:gd name="connsiteY0" fmla="*/ 0 h 39466"/>
                    <a:gd name="connsiteX1" fmla="*/ 400051 w 400051"/>
                    <a:gd name="connsiteY1" fmla="*/ 19049 h 39466"/>
                    <a:gd name="connsiteX0" fmla="*/ 0 w 400051"/>
                    <a:gd name="connsiteY0" fmla="*/ 0 h 31995"/>
                    <a:gd name="connsiteX1" fmla="*/ 400051 w 400051"/>
                    <a:gd name="connsiteY1" fmla="*/ 19049 h 31995"/>
                    <a:gd name="connsiteX0" fmla="*/ 0 w 473870"/>
                    <a:gd name="connsiteY0" fmla="*/ 0 h 75816"/>
                    <a:gd name="connsiteX1" fmla="*/ 473870 w 473870"/>
                    <a:gd name="connsiteY1" fmla="*/ 69055 h 75816"/>
                    <a:gd name="connsiteX0" fmla="*/ 0 w 473870"/>
                    <a:gd name="connsiteY0" fmla="*/ 0 h 76820"/>
                    <a:gd name="connsiteX1" fmla="*/ 473870 w 473870"/>
                    <a:gd name="connsiteY1" fmla="*/ 69055 h 76820"/>
                    <a:gd name="connsiteX0" fmla="*/ 0 w 473870"/>
                    <a:gd name="connsiteY0" fmla="*/ 0 h 84128"/>
                    <a:gd name="connsiteX1" fmla="*/ 473870 w 473870"/>
                    <a:gd name="connsiteY1" fmla="*/ 69055 h 84128"/>
                    <a:gd name="connsiteX0" fmla="*/ 0 w 473870"/>
                    <a:gd name="connsiteY0" fmla="*/ 0 h 79478"/>
                    <a:gd name="connsiteX1" fmla="*/ 473870 w 473870"/>
                    <a:gd name="connsiteY1" fmla="*/ 69055 h 79478"/>
                    <a:gd name="connsiteX0" fmla="*/ 0 w 478633"/>
                    <a:gd name="connsiteY0" fmla="*/ 0 h 77342"/>
                    <a:gd name="connsiteX1" fmla="*/ 478633 w 478633"/>
                    <a:gd name="connsiteY1" fmla="*/ 66674 h 77342"/>
                    <a:gd name="connsiteX0" fmla="*/ 0 w 478633"/>
                    <a:gd name="connsiteY0" fmla="*/ 0 h 83276"/>
                    <a:gd name="connsiteX1" fmla="*/ 478633 w 478633"/>
                    <a:gd name="connsiteY1" fmla="*/ 66674 h 83276"/>
                    <a:gd name="connsiteX0" fmla="*/ 0 w 478633"/>
                    <a:gd name="connsiteY0" fmla="*/ 0 h 80486"/>
                    <a:gd name="connsiteX1" fmla="*/ 478633 w 478633"/>
                    <a:gd name="connsiteY1" fmla="*/ 66674 h 80486"/>
                    <a:gd name="connsiteX0" fmla="*/ 0 w 478633"/>
                    <a:gd name="connsiteY0" fmla="*/ 0 h 79475"/>
                    <a:gd name="connsiteX1" fmla="*/ 478633 w 478633"/>
                    <a:gd name="connsiteY1" fmla="*/ 66674 h 79475"/>
                    <a:gd name="connsiteX0" fmla="*/ 0 w 471489"/>
                    <a:gd name="connsiteY0" fmla="*/ 0 h 69747"/>
                    <a:gd name="connsiteX1" fmla="*/ 471489 w 471489"/>
                    <a:gd name="connsiteY1" fmla="*/ 54768 h 69747"/>
                    <a:gd name="connsiteX0" fmla="*/ 0 w 471489"/>
                    <a:gd name="connsiteY0" fmla="*/ 0 h 67770"/>
                    <a:gd name="connsiteX1" fmla="*/ 471489 w 471489"/>
                    <a:gd name="connsiteY1" fmla="*/ 54768 h 67770"/>
                    <a:gd name="connsiteX0" fmla="*/ 0 w 471489"/>
                    <a:gd name="connsiteY0" fmla="*/ 0 h 66158"/>
                    <a:gd name="connsiteX1" fmla="*/ 471489 w 471489"/>
                    <a:gd name="connsiteY1" fmla="*/ 54768 h 66158"/>
                    <a:gd name="connsiteX0" fmla="*/ 0 w 571502"/>
                    <a:gd name="connsiteY0" fmla="*/ 202407 h 206763"/>
                    <a:gd name="connsiteX1" fmla="*/ 571502 w 571502"/>
                    <a:gd name="connsiteY1" fmla="*/ 0 h 206763"/>
                    <a:gd name="connsiteX0" fmla="*/ 349612 w 351449"/>
                    <a:gd name="connsiteY0" fmla="*/ 0 h 485202"/>
                    <a:gd name="connsiteX1" fmla="*/ 94820 w 351449"/>
                    <a:gd name="connsiteY1" fmla="*/ 483393 h 485202"/>
                    <a:gd name="connsiteX0" fmla="*/ 254792 w 278195"/>
                    <a:gd name="connsiteY0" fmla="*/ 0 h 483393"/>
                    <a:gd name="connsiteX1" fmla="*/ 0 w 278195"/>
                    <a:gd name="connsiteY1" fmla="*/ 483393 h 483393"/>
                    <a:gd name="connsiteX0" fmla="*/ 254792 w 281358"/>
                    <a:gd name="connsiteY0" fmla="*/ 0 h 483393"/>
                    <a:gd name="connsiteX1" fmla="*/ 0 w 281358"/>
                    <a:gd name="connsiteY1" fmla="*/ 483393 h 483393"/>
                    <a:gd name="connsiteX0" fmla="*/ 292892 w 312203"/>
                    <a:gd name="connsiteY0" fmla="*/ 0 h 461962"/>
                    <a:gd name="connsiteX1" fmla="*/ 0 w 312203"/>
                    <a:gd name="connsiteY1" fmla="*/ 461962 h 461962"/>
                    <a:gd name="connsiteX0" fmla="*/ 292892 w 303311"/>
                    <a:gd name="connsiteY0" fmla="*/ 0 h 461962"/>
                    <a:gd name="connsiteX1" fmla="*/ 0 w 303311"/>
                    <a:gd name="connsiteY1" fmla="*/ 461962 h 461962"/>
                    <a:gd name="connsiteX0" fmla="*/ 292892 w 298333"/>
                    <a:gd name="connsiteY0" fmla="*/ 0 h 461962"/>
                    <a:gd name="connsiteX1" fmla="*/ 0 w 298333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  <a:gd name="connsiteX0" fmla="*/ 292892 w 292892"/>
                    <a:gd name="connsiteY0" fmla="*/ 0 h 461962"/>
                    <a:gd name="connsiteX1" fmla="*/ 0 w 292892"/>
                    <a:gd name="connsiteY1" fmla="*/ 461962 h 461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2892" h="461962">
                      <a:moveTo>
                        <a:pt x="292892" y="0"/>
                      </a:moveTo>
                      <a:cubicBezTo>
                        <a:pt x="287336" y="127001"/>
                        <a:pt x="253207" y="306388"/>
                        <a:pt x="0" y="46196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E20B688-9B3E-425D-100E-F15FEE993FF9}"/>
                    </a:ext>
                  </a:extLst>
                </p:cNvPr>
                <p:cNvSpPr/>
                <p:nvPr/>
              </p:nvSpPr>
              <p:spPr>
                <a:xfrm>
                  <a:off x="13246520" y="8385200"/>
                  <a:ext cx="100138" cy="63762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526256"/>
                    <a:gd name="connsiteY0" fmla="*/ 359570 h 359929"/>
                    <a:gd name="connsiteX1" fmla="*/ 526256 w 526256"/>
                    <a:gd name="connsiteY1" fmla="*/ 0 h 359929"/>
                    <a:gd name="connsiteX0" fmla="*/ 0 w 526256"/>
                    <a:gd name="connsiteY0" fmla="*/ 359570 h 360037"/>
                    <a:gd name="connsiteX1" fmla="*/ 526256 w 526256"/>
                    <a:gd name="connsiteY1" fmla="*/ 0 h 360037"/>
                    <a:gd name="connsiteX0" fmla="*/ 0 w 531018"/>
                    <a:gd name="connsiteY0" fmla="*/ 354808 h 355284"/>
                    <a:gd name="connsiteX1" fmla="*/ 531018 w 531018"/>
                    <a:gd name="connsiteY1" fmla="*/ 0 h 355284"/>
                    <a:gd name="connsiteX0" fmla="*/ 0 w 521493"/>
                    <a:gd name="connsiteY0" fmla="*/ 359571 h 360038"/>
                    <a:gd name="connsiteX1" fmla="*/ 521493 w 521493"/>
                    <a:gd name="connsiteY1" fmla="*/ 0 h 360038"/>
                    <a:gd name="connsiteX0" fmla="*/ 0 w 526256"/>
                    <a:gd name="connsiteY0" fmla="*/ 354808 h 355284"/>
                    <a:gd name="connsiteX1" fmla="*/ 526256 w 526256"/>
                    <a:gd name="connsiteY1" fmla="*/ 0 h 355284"/>
                    <a:gd name="connsiteX0" fmla="*/ 0 w 145256"/>
                    <a:gd name="connsiteY0" fmla="*/ 109539 h 115083"/>
                    <a:gd name="connsiteX1" fmla="*/ 145256 w 145256"/>
                    <a:gd name="connsiteY1" fmla="*/ 0 h 115083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45256"/>
                    <a:gd name="connsiteY0" fmla="*/ 109539 h 109539"/>
                    <a:gd name="connsiteX1" fmla="*/ 145256 w 145256"/>
                    <a:gd name="connsiteY1" fmla="*/ 0 h 109539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0 w 116681"/>
                    <a:gd name="connsiteY0" fmla="*/ 100014 h 100014"/>
                    <a:gd name="connsiteX1" fmla="*/ 116681 w 116681"/>
                    <a:gd name="connsiteY1" fmla="*/ 0 h 100014"/>
                    <a:gd name="connsiteX0" fmla="*/ 159816 w 164324"/>
                    <a:gd name="connsiteY0" fmla="*/ 150020 h 150020"/>
                    <a:gd name="connsiteX1" fmla="*/ 5035 w 164324"/>
                    <a:gd name="connsiteY1" fmla="*/ 0 h 150020"/>
                    <a:gd name="connsiteX0" fmla="*/ 165521 w 169661"/>
                    <a:gd name="connsiteY0" fmla="*/ 150020 h 150020"/>
                    <a:gd name="connsiteX1" fmla="*/ 10740 w 169661"/>
                    <a:gd name="connsiteY1" fmla="*/ 0 h 150020"/>
                    <a:gd name="connsiteX0" fmla="*/ 186241 w 190090"/>
                    <a:gd name="connsiteY0" fmla="*/ 7145 h 19536"/>
                    <a:gd name="connsiteX1" fmla="*/ 10029 w 190090"/>
                    <a:gd name="connsiteY1" fmla="*/ 0 h 19536"/>
                    <a:gd name="connsiteX0" fmla="*/ 195846 w 195846"/>
                    <a:gd name="connsiteY0" fmla="*/ 7145 h 66123"/>
                    <a:gd name="connsiteX1" fmla="*/ 19634 w 195846"/>
                    <a:gd name="connsiteY1" fmla="*/ 0 h 66123"/>
                    <a:gd name="connsiteX0" fmla="*/ 95736 w 95736"/>
                    <a:gd name="connsiteY0" fmla="*/ 52388 h 98466"/>
                    <a:gd name="connsiteX1" fmla="*/ 52874 w 95736"/>
                    <a:gd name="connsiteY1" fmla="*/ 0 h 98466"/>
                    <a:gd name="connsiteX0" fmla="*/ 68732 w 68732"/>
                    <a:gd name="connsiteY0" fmla="*/ 52388 h 59829"/>
                    <a:gd name="connsiteX1" fmla="*/ 25870 w 68732"/>
                    <a:gd name="connsiteY1" fmla="*/ 0 h 59829"/>
                    <a:gd name="connsiteX0" fmla="*/ 61488 w 61488"/>
                    <a:gd name="connsiteY0" fmla="*/ 52388 h 57516"/>
                    <a:gd name="connsiteX1" fmla="*/ 18626 w 61488"/>
                    <a:gd name="connsiteY1" fmla="*/ 0 h 57516"/>
                    <a:gd name="connsiteX0" fmla="*/ 66499 w 66499"/>
                    <a:gd name="connsiteY0" fmla="*/ 52388 h 68882"/>
                    <a:gd name="connsiteX1" fmla="*/ 23637 w 66499"/>
                    <a:gd name="connsiteY1" fmla="*/ 0 h 68882"/>
                    <a:gd name="connsiteX0" fmla="*/ 63040 w 63040"/>
                    <a:gd name="connsiteY0" fmla="*/ 61913 h 77101"/>
                    <a:gd name="connsiteX1" fmla="*/ 24940 w 63040"/>
                    <a:gd name="connsiteY1" fmla="*/ 0 h 77101"/>
                    <a:gd name="connsiteX0" fmla="*/ 61921 w 61921"/>
                    <a:gd name="connsiteY0" fmla="*/ 61913 h 70576"/>
                    <a:gd name="connsiteX1" fmla="*/ 23821 w 61921"/>
                    <a:gd name="connsiteY1" fmla="*/ 0 h 70576"/>
                    <a:gd name="connsiteX0" fmla="*/ 12202 w 143171"/>
                    <a:gd name="connsiteY0" fmla="*/ 619125 h 620302"/>
                    <a:gd name="connsiteX1" fmla="*/ 143171 w 143171"/>
                    <a:gd name="connsiteY1" fmla="*/ 0 h 620302"/>
                    <a:gd name="connsiteX0" fmla="*/ 96723 w 96723"/>
                    <a:gd name="connsiteY0" fmla="*/ 71438 h 79272"/>
                    <a:gd name="connsiteX1" fmla="*/ 15761 w 96723"/>
                    <a:gd name="connsiteY1" fmla="*/ 0 h 79272"/>
                    <a:gd name="connsiteX0" fmla="*/ 90555 w 90555"/>
                    <a:gd name="connsiteY0" fmla="*/ 69056 h 77083"/>
                    <a:gd name="connsiteX1" fmla="*/ 16737 w 90555"/>
                    <a:gd name="connsiteY1" fmla="*/ 0 h 77083"/>
                    <a:gd name="connsiteX0" fmla="*/ 73818 w 73818"/>
                    <a:gd name="connsiteY0" fmla="*/ 99393 h 102753"/>
                    <a:gd name="connsiteX1" fmla="*/ 0 w 73818"/>
                    <a:gd name="connsiteY1" fmla="*/ 30337 h 102753"/>
                    <a:gd name="connsiteX0" fmla="*/ 73818 w 80865"/>
                    <a:gd name="connsiteY0" fmla="*/ 120154 h 120154"/>
                    <a:gd name="connsiteX1" fmla="*/ 0 w 80865"/>
                    <a:gd name="connsiteY1" fmla="*/ 51098 h 120154"/>
                    <a:gd name="connsiteX0" fmla="*/ 61912 w 69915"/>
                    <a:gd name="connsiteY0" fmla="*/ 90017 h 90017"/>
                    <a:gd name="connsiteX1" fmla="*/ 0 w 69915"/>
                    <a:gd name="connsiteY1" fmla="*/ 66204 h 90017"/>
                    <a:gd name="connsiteX0" fmla="*/ 61912 w 61912"/>
                    <a:gd name="connsiteY0" fmla="*/ 85565 h 85565"/>
                    <a:gd name="connsiteX1" fmla="*/ 0 w 61912"/>
                    <a:gd name="connsiteY1" fmla="*/ 61752 h 85565"/>
                    <a:gd name="connsiteX0" fmla="*/ 61944 w 61944"/>
                    <a:gd name="connsiteY0" fmla="*/ 67682 h 67682"/>
                    <a:gd name="connsiteX1" fmla="*/ 32 w 61944"/>
                    <a:gd name="connsiteY1" fmla="*/ 43869 h 67682"/>
                    <a:gd name="connsiteX0" fmla="*/ 61934 w 66500"/>
                    <a:gd name="connsiteY0" fmla="*/ 64525 h 64525"/>
                    <a:gd name="connsiteX1" fmla="*/ 22 w 66500"/>
                    <a:gd name="connsiteY1" fmla="*/ 40712 h 64525"/>
                    <a:gd name="connsiteX0" fmla="*/ 76219 w 80243"/>
                    <a:gd name="connsiteY0" fmla="*/ 65954 h 65954"/>
                    <a:gd name="connsiteX1" fmla="*/ 19 w 80243"/>
                    <a:gd name="connsiteY1" fmla="*/ 39759 h 65954"/>
                    <a:gd name="connsiteX0" fmla="*/ 76220 w 77581"/>
                    <a:gd name="connsiteY0" fmla="*/ 66709 h 66709"/>
                    <a:gd name="connsiteX1" fmla="*/ 20 w 77581"/>
                    <a:gd name="connsiteY1" fmla="*/ 40514 h 66709"/>
                    <a:gd name="connsiteX0" fmla="*/ 83363 w 84633"/>
                    <a:gd name="connsiteY0" fmla="*/ 66709 h 66709"/>
                    <a:gd name="connsiteX1" fmla="*/ 20 w 84633"/>
                    <a:gd name="connsiteY1" fmla="*/ 40514 h 66709"/>
                    <a:gd name="connsiteX0" fmla="*/ 92886 w 94053"/>
                    <a:gd name="connsiteY0" fmla="*/ 65298 h 65298"/>
                    <a:gd name="connsiteX1" fmla="*/ 18 w 94053"/>
                    <a:gd name="connsiteY1" fmla="*/ 41484 h 65298"/>
                    <a:gd name="connsiteX0" fmla="*/ 92884 w 96418"/>
                    <a:gd name="connsiteY0" fmla="*/ 63012 h 63012"/>
                    <a:gd name="connsiteX1" fmla="*/ 16 w 96418"/>
                    <a:gd name="connsiteY1" fmla="*/ 39198 h 63012"/>
                    <a:gd name="connsiteX0" fmla="*/ 92887 w 93003"/>
                    <a:gd name="connsiteY0" fmla="*/ 63762 h 63762"/>
                    <a:gd name="connsiteX1" fmla="*/ 19 w 93003"/>
                    <a:gd name="connsiteY1" fmla="*/ 39948 h 63762"/>
                    <a:gd name="connsiteX0" fmla="*/ 100029 w 100138"/>
                    <a:gd name="connsiteY0" fmla="*/ 63762 h 63762"/>
                    <a:gd name="connsiteX1" fmla="*/ 18 w 100138"/>
                    <a:gd name="connsiteY1" fmla="*/ 39948 h 63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138" h="63762">
                      <a:moveTo>
                        <a:pt x="100029" y="63762"/>
                      </a:moveTo>
                      <a:cubicBezTo>
                        <a:pt x="103997" y="-9265"/>
                        <a:pt x="-1571" y="-22758"/>
                        <a:pt x="18" y="39948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874B4201-0B05-3F94-DCD7-ACEB34A54230}"/>
                    </a:ext>
                  </a:extLst>
                </p:cNvPr>
                <p:cNvSpPr/>
                <p:nvPr/>
              </p:nvSpPr>
              <p:spPr>
                <a:xfrm rot="19588166">
                  <a:off x="12173021" y="8625065"/>
                  <a:ext cx="1309160" cy="44133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09160" h="441334">
                      <a:moveTo>
                        <a:pt x="0" y="0"/>
                      </a:moveTo>
                      <a:cubicBezTo>
                        <a:pt x="110611" y="267321"/>
                        <a:pt x="886869" y="742780"/>
                        <a:pt x="1309160" y="174291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FA61B6A-FCEB-ECF3-33CF-00D15A224553}"/>
                    </a:ext>
                  </a:extLst>
                </p:cNvPr>
                <p:cNvSpPr/>
                <p:nvPr/>
              </p:nvSpPr>
              <p:spPr>
                <a:xfrm>
                  <a:off x="12145073" y="8938030"/>
                  <a:ext cx="80267" cy="82144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210923 w 223487"/>
                    <a:gd name="connsiteY0" fmla="*/ 147638 h 181514"/>
                    <a:gd name="connsiteX1" fmla="*/ 51380 w 223487"/>
                    <a:gd name="connsiteY1" fmla="*/ 0 h 181514"/>
                    <a:gd name="connsiteX0" fmla="*/ 189223 w 203492"/>
                    <a:gd name="connsiteY0" fmla="*/ 147638 h 149006"/>
                    <a:gd name="connsiteX1" fmla="*/ 29680 w 203492"/>
                    <a:gd name="connsiteY1" fmla="*/ 0 h 149006"/>
                    <a:gd name="connsiteX0" fmla="*/ 49088 w 71196"/>
                    <a:gd name="connsiteY0" fmla="*/ 100013 h 102206"/>
                    <a:gd name="connsiteX1" fmla="*/ 44326 w 71196"/>
                    <a:gd name="connsiteY1" fmla="*/ 0 h 102206"/>
                    <a:gd name="connsiteX0" fmla="*/ 83324 w 83324"/>
                    <a:gd name="connsiteY0" fmla="*/ 100013 h 101164"/>
                    <a:gd name="connsiteX1" fmla="*/ 78562 w 83324"/>
                    <a:gd name="connsiteY1" fmla="*/ 0 h 101164"/>
                    <a:gd name="connsiteX0" fmla="*/ 89383 w 89383"/>
                    <a:gd name="connsiteY0" fmla="*/ 100013 h 101164"/>
                    <a:gd name="connsiteX1" fmla="*/ 75096 w 89383"/>
                    <a:gd name="connsiteY1" fmla="*/ 0 h 101164"/>
                    <a:gd name="connsiteX0" fmla="*/ 81678 w 81678"/>
                    <a:gd name="connsiteY0" fmla="*/ 100013 h 100013"/>
                    <a:gd name="connsiteX1" fmla="*/ 67391 w 81678"/>
                    <a:gd name="connsiteY1" fmla="*/ 0 h 100013"/>
                    <a:gd name="connsiteX0" fmla="*/ 73520 w 73520"/>
                    <a:gd name="connsiteY0" fmla="*/ 104776 h 104776"/>
                    <a:gd name="connsiteX1" fmla="*/ 71140 w 73520"/>
                    <a:gd name="connsiteY1" fmla="*/ 0 h 104776"/>
                    <a:gd name="connsiteX0" fmla="*/ 43862 w 43862"/>
                    <a:gd name="connsiteY0" fmla="*/ 105005 h 105005"/>
                    <a:gd name="connsiteX1" fmla="*/ 41482 w 43862"/>
                    <a:gd name="connsiteY1" fmla="*/ 229 h 105005"/>
                    <a:gd name="connsiteX0" fmla="*/ 45291 w 45291"/>
                    <a:gd name="connsiteY0" fmla="*/ 102631 h 102631"/>
                    <a:gd name="connsiteX1" fmla="*/ 40530 w 45291"/>
                    <a:gd name="connsiteY1" fmla="*/ 236 h 102631"/>
                    <a:gd name="connsiteX0" fmla="*/ 42308 w 42308"/>
                    <a:gd name="connsiteY0" fmla="*/ 102395 h 102395"/>
                    <a:gd name="connsiteX1" fmla="*/ 37547 w 42308"/>
                    <a:gd name="connsiteY1" fmla="*/ 0 h 102395"/>
                    <a:gd name="connsiteX0" fmla="*/ 46317 w 46317"/>
                    <a:gd name="connsiteY0" fmla="*/ 102395 h 102395"/>
                    <a:gd name="connsiteX1" fmla="*/ 41556 w 46317"/>
                    <a:gd name="connsiteY1" fmla="*/ 0 h 102395"/>
                    <a:gd name="connsiteX0" fmla="*/ 46317 w 46317"/>
                    <a:gd name="connsiteY0" fmla="*/ 100014 h 100014"/>
                    <a:gd name="connsiteX1" fmla="*/ 41556 w 46317"/>
                    <a:gd name="connsiteY1" fmla="*/ 0 h 100014"/>
                    <a:gd name="connsiteX0" fmla="*/ 47267 w 47267"/>
                    <a:gd name="connsiteY0" fmla="*/ 101838 h 101838"/>
                    <a:gd name="connsiteX1" fmla="*/ 42506 w 47267"/>
                    <a:gd name="connsiteY1" fmla="*/ 1824 h 101838"/>
                    <a:gd name="connsiteX0" fmla="*/ 38893 w 50800"/>
                    <a:gd name="connsiteY0" fmla="*/ 130076 h 130076"/>
                    <a:gd name="connsiteX1" fmla="*/ 50800 w 50800"/>
                    <a:gd name="connsiteY1" fmla="*/ 1487 h 130076"/>
                    <a:gd name="connsiteX0" fmla="*/ 23144 w 85057"/>
                    <a:gd name="connsiteY0" fmla="*/ 73802 h 73802"/>
                    <a:gd name="connsiteX1" fmla="*/ 85057 w 85057"/>
                    <a:gd name="connsiteY1" fmla="*/ 2363 h 73802"/>
                    <a:gd name="connsiteX0" fmla="*/ 25455 w 87368"/>
                    <a:gd name="connsiteY0" fmla="*/ 77694 h 77694"/>
                    <a:gd name="connsiteX1" fmla="*/ 87368 w 87368"/>
                    <a:gd name="connsiteY1" fmla="*/ 6255 h 77694"/>
                    <a:gd name="connsiteX0" fmla="*/ 21231 w 83144"/>
                    <a:gd name="connsiteY0" fmla="*/ 80036 h 80036"/>
                    <a:gd name="connsiteX1" fmla="*/ 83144 w 83144"/>
                    <a:gd name="connsiteY1" fmla="*/ 8597 h 80036"/>
                    <a:gd name="connsiteX0" fmla="*/ 13844 w 75757"/>
                    <a:gd name="connsiteY0" fmla="*/ 78333 h 78333"/>
                    <a:gd name="connsiteX1" fmla="*/ 75757 w 75757"/>
                    <a:gd name="connsiteY1" fmla="*/ 6894 h 78333"/>
                    <a:gd name="connsiteX0" fmla="*/ 10982 w 72895"/>
                    <a:gd name="connsiteY0" fmla="*/ 78333 h 78333"/>
                    <a:gd name="connsiteX1" fmla="*/ 72895 w 72895"/>
                    <a:gd name="connsiteY1" fmla="*/ 6894 h 78333"/>
                    <a:gd name="connsiteX0" fmla="*/ 12509 w 74422"/>
                    <a:gd name="connsiteY0" fmla="*/ 79930 h 79930"/>
                    <a:gd name="connsiteX1" fmla="*/ 74422 w 74422"/>
                    <a:gd name="connsiteY1" fmla="*/ 8491 h 79930"/>
                    <a:gd name="connsiteX0" fmla="*/ 12052 w 76346"/>
                    <a:gd name="connsiteY0" fmla="*/ 82144 h 82144"/>
                    <a:gd name="connsiteX1" fmla="*/ 76346 w 76346"/>
                    <a:gd name="connsiteY1" fmla="*/ 8324 h 82144"/>
                    <a:gd name="connsiteX0" fmla="*/ 10827 w 82265"/>
                    <a:gd name="connsiteY0" fmla="*/ 82144 h 82144"/>
                    <a:gd name="connsiteX1" fmla="*/ 82265 w 82265"/>
                    <a:gd name="connsiteY1" fmla="*/ 8324 h 82144"/>
                    <a:gd name="connsiteX0" fmla="*/ 11211 w 80267"/>
                    <a:gd name="connsiteY0" fmla="*/ 82144 h 82144"/>
                    <a:gd name="connsiteX1" fmla="*/ 80267 w 80267"/>
                    <a:gd name="connsiteY1" fmla="*/ 8324 h 82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267" h="82144">
                      <a:moveTo>
                        <a:pt x="11211" y="82144"/>
                      </a:moveTo>
                      <a:cubicBezTo>
                        <a:pt x="-18157" y="66269"/>
                        <a:pt x="12004" y="-28186"/>
                        <a:pt x="80267" y="8324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2CFA4DB8-5426-4BE9-C1E0-EAE5D01104A5}"/>
                    </a:ext>
                  </a:extLst>
                </p:cNvPr>
                <p:cNvSpPr/>
                <p:nvPr/>
              </p:nvSpPr>
              <p:spPr>
                <a:xfrm>
                  <a:off x="12699228" y="8917969"/>
                  <a:ext cx="53163" cy="7678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664369"/>
                    <a:gd name="connsiteY0" fmla="*/ 185738 h 204967"/>
                    <a:gd name="connsiteX1" fmla="*/ 664369 w 664369"/>
                    <a:gd name="connsiteY1" fmla="*/ 0 h 204967"/>
                    <a:gd name="connsiteX0" fmla="*/ 0 w 664369"/>
                    <a:gd name="connsiteY0" fmla="*/ 185738 h 196634"/>
                    <a:gd name="connsiteX1" fmla="*/ 664369 w 664369"/>
                    <a:gd name="connsiteY1" fmla="*/ 0 h 196634"/>
                    <a:gd name="connsiteX0" fmla="*/ 0 w 428625"/>
                    <a:gd name="connsiteY0" fmla="*/ 45245 h 132221"/>
                    <a:gd name="connsiteX1" fmla="*/ 428625 w 428625"/>
                    <a:gd name="connsiteY1" fmla="*/ 0 h 132221"/>
                    <a:gd name="connsiteX0" fmla="*/ 0 w 428625"/>
                    <a:gd name="connsiteY0" fmla="*/ 45245 h 48015"/>
                    <a:gd name="connsiteX1" fmla="*/ 428625 w 428625"/>
                    <a:gd name="connsiteY1" fmla="*/ 0 h 48015"/>
                    <a:gd name="connsiteX0" fmla="*/ 0 w 428625"/>
                    <a:gd name="connsiteY0" fmla="*/ 45245 h 52066"/>
                    <a:gd name="connsiteX1" fmla="*/ 428625 w 428625"/>
                    <a:gd name="connsiteY1" fmla="*/ 0 h 52066"/>
                    <a:gd name="connsiteX0" fmla="*/ 0 w 433387"/>
                    <a:gd name="connsiteY0" fmla="*/ 40483 h 49145"/>
                    <a:gd name="connsiteX1" fmla="*/ 433387 w 433387"/>
                    <a:gd name="connsiteY1" fmla="*/ 0 h 49145"/>
                    <a:gd name="connsiteX0" fmla="*/ 0 w 433387"/>
                    <a:gd name="connsiteY0" fmla="*/ 40483 h 46245"/>
                    <a:gd name="connsiteX1" fmla="*/ 433387 w 433387"/>
                    <a:gd name="connsiteY1" fmla="*/ 0 h 46245"/>
                    <a:gd name="connsiteX0" fmla="*/ 0 w 433387"/>
                    <a:gd name="connsiteY0" fmla="*/ 40483 h 47284"/>
                    <a:gd name="connsiteX1" fmla="*/ 433387 w 433387"/>
                    <a:gd name="connsiteY1" fmla="*/ 0 h 47284"/>
                    <a:gd name="connsiteX0" fmla="*/ 0 w 433387"/>
                    <a:gd name="connsiteY0" fmla="*/ 40483 h 45003"/>
                    <a:gd name="connsiteX1" fmla="*/ 433387 w 433387"/>
                    <a:gd name="connsiteY1" fmla="*/ 0 h 45003"/>
                    <a:gd name="connsiteX0" fmla="*/ 0 w 421481"/>
                    <a:gd name="connsiteY0" fmla="*/ 40483 h 45003"/>
                    <a:gd name="connsiteX1" fmla="*/ 421481 w 421481"/>
                    <a:gd name="connsiteY1" fmla="*/ 0 h 45003"/>
                    <a:gd name="connsiteX0" fmla="*/ 0 w 419100"/>
                    <a:gd name="connsiteY0" fmla="*/ 23814 h 34257"/>
                    <a:gd name="connsiteX1" fmla="*/ 419100 w 419100"/>
                    <a:gd name="connsiteY1" fmla="*/ 0 h 34257"/>
                    <a:gd name="connsiteX0" fmla="*/ 0 w 419100"/>
                    <a:gd name="connsiteY0" fmla="*/ 23814 h 31784"/>
                    <a:gd name="connsiteX1" fmla="*/ 419100 w 419100"/>
                    <a:gd name="connsiteY1" fmla="*/ 0 h 31784"/>
                    <a:gd name="connsiteX0" fmla="*/ 0 w 419100"/>
                    <a:gd name="connsiteY0" fmla="*/ 23814 h 30809"/>
                    <a:gd name="connsiteX1" fmla="*/ 419100 w 419100"/>
                    <a:gd name="connsiteY1" fmla="*/ 0 h 30809"/>
                    <a:gd name="connsiteX0" fmla="*/ 0 w 419100"/>
                    <a:gd name="connsiteY0" fmla="*/ 23814 h 33769"/>
                    <a:gd name="connsiteX1" fmla="*/ 419100 w 419100"/>
                    <a:gd name="connsiteY1" fmla="*/ 0 h 33769"/>
                    <a:gd name="connsiteX0" fmla="*/ 0 w 357187"/>
                    <a:gd name="connsiteY0" fmla="*/ 16671 h 29771"/>
                    <a:gd name="connsiteX1" fmla="*/ 357187 w 357187"/>
                    <a:gd name="connsiteY1" fmla="*/ 0 h 29771"/>
                    <a:gd name="connsiteX0" fmla="*/ 0 w 357187"/>
                    <a:gd name="connsiteY0" fmla="*/ 16671 h 24306"/>
                    <a:gd name="connsiteX1" fmla="*/ 357187 w 357187"/>
                    <a:gd name="connsiteY1" fmla="*/ 0 h 24306"/>
                    <a:gd name="connsiteX0" fmla="*/ 0 w 347662"/>
                    <a:gd name="connsiteY0" fmla="*/ 7146 h 18755"/>
                    <a:gd name="connsiteX1" fmla="*/ 347662 w 347662"/>
                    <a:gd name="connsiteY1" fmla="*/ 0 h 18755"/>
                    <a:gd name="connsiteX0" fmla="*/ 0 w 242887"/>
                    <a:gd name="connsiteY0" fmla="*/ 0 h 136803"/>
                    <a:gd name="connsiteX1" fmla="*/ 242887 w 242887"/>
                    <a:gd name="connsiteY1" fmla="*/ 133347 h 136803"/>
                    <a:gd name="connsiteX0" fmla="*/ 0 w 238124"/>
                    <a:gd name="connsiteY0" fmla="*/ 0 h 134471"/>
                    <a:gd name="connsiteX1" fmla="*/ 238124 w 238124"/>
                    <a:gd name="connsiteY1" fmla="*/ 130965 h 134471"/>
                    <a:gd name="connsiteX0" fmla="*/ 0 w 238124"/>
                    <a:gd name="connsiteY0" fmla="*/ 2021 h 135883"/>
                    <a:gd name="connsiteX1" fmla="*/ 238124 w 238124"/>
                    <a:gd name="connsiteY1" fmla="*/ 132986 h 135883"/>
                    <a:gd name="connsiteX0" fmla="*/ 69876 w 97682"/>
                    <a:gd name="connsiteY0" fmla="*/ 2670 h 89817"/>
                    <a:gd name="connsiteX1" fmla="*/ 36538 w 97682"/>
                    <a:gd name="connsiteY1" fmla="*/ 86010 h 89817"/>
                    <a:gd name="connsiteX0" fmla="*/ 33338 w 111144"/>
                    <a:gd name="connsiteY0" fmla="*/ 4336 h 87676"/>
                    <a:gd name="connsiteX1" fmla="*/ 0 w 111144"/>
                    <a:gd name="connsiteY1" fmla="*/ 87676 h 87676"/>
                    <a:gd name="connsiteX0" fmla="*/ 9526 w 98529"/>
                    <a:gd name="connsiteY0" fmla="*/ 4826 h 78641"/>
                    <a:gd name="connsiteX1" fmla="*/ 0 w 98529"/>
                    <a:gd name="connsiteY1" fmla="*/ 78641 h 78641"/>
                    <a:gd name="connsiteX0" fmla="*/ 9526 w 77672"/>
                    <a:gd name="connsiteY0" fmla="*/ 4154 h 77969"/>
                    <a:gd name="connsiteX1" fmla="*/ 0 w 77672"/>
                    <a:gd name="connsiteY1" fmla="*/ 77969 h 77969"/>
                    <a:gd name="connsiteX0" fmla="*/ 9526 w 55661"/>
                    <a:gd name="connsiteY0" fmla="*/ 4154 h 77969"/>
                    <a:gd name="connsiteX1" fmla="*/ 0 w 55661"/>
                    <a:gd name="connsiteY1" fmla="*/ 77969 h 77969"/>
                    <a:gd name="connsiteX0" fmla="*/ 9526 w 51289"/>
                    <a:gd name="connsiteY0" fmla="*/ 3487 h 77302"/>
                    <a:gd name="connsiteX1" fmla="*/ 0 w 51289"/>
                    <a:gd name="connsiteY1" fmla="*/ 77302 h 77302"/>
                    <a:gd name="connsiteX0" fmla="*/ 9526 w 53163"/>
                    <a:gd name="connsiteY0" fmla="*/ 2970 h 76785"/>
                    <a:gd name="connsiteX1" fmla="*/ 0 w 53163"/>
                    <a:gd name="connsiteY1" fmla="*/ 76785 h 76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163" h="76785">
                      <a:moveTo>
                        <a:pt x="9526" y="2970"/>
                      </a:moveTo>
                      <a:cubicBezTo>
                        <a:pt x="56356" y="-17668"/>
                        <a:pt x="81755" y="75994"/>
                        <a:pt x="0" y="76785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0" name="Rectangle 2996">
              <a:extLst>
                <a:ext uri="{FF2B5EF4-FFF2-40B4-BE49-F238E27FC236}">
                  <a16:creationId xmlns:a16="http://schemas.microsoft.com/office/drawing/2014/main" id="{D797A89E-7BDB-D7C1-5AE1-3E423E8DDF07}"/>
                </a:ext>
              </a:extLst>
            </p:cNvPr>
            <p:cNvSpPr/>
            <p:nvPr/>
          </p:nvSpPr>
          <p:spPr>
            <a:xfrm>
              <a:off x="12687299" y="8407747"/>
              <a:ext cx="896388" cy="1000383"/>
            </a:xfrm>
            <a:custGeom>
              <a:avLst/>
              <a:gdLst>
                <a:gd name="connsiteX0" fmla="*/ 0 w 320126"/>
                <a:gd name="connsiteY0" fmla="*/ 0 h 129649"/>
                <a:gd name="connsiteX1" fmla="*/ 320126 w 320126"/>
                <a:gd name="connsiteY1" fmla="*/ 0 h 129649"/>
                <a:gd name="connsiteX2" fmla="*/ 320126 w 320126"/>
                <a:gd name="connsiteY2" fmla="*/ 129649 h 129649"/>
                <a:gd name="connsiteX3" fmla="*/ 0 w 320126"/>
                <a:gd name="connsiteY3" fmla="*/ 129649 h 129649"/>
                <a:gd name="connsiteX4" fmla="*/ 0 w 320126"/>
                <a:gd name="connsiteY4" fmla="*/ 0 h 129649"/>
                <a:gd name="connsiteX0" fmla="*/ 0 w 603495"/>
                <a:gd name="connsiteY0" fmla="*/ 0 h 136793"/>
                <a:gd name="connsiteX1" fmla="*/ 603495 w 603495"/>
                <a:gd name="connsiteY1" fmla="*/ 7144 h 136793"/>
                <a:gd name="connsiteX2" fmla="*/ 603495 w 603495"/>
                <a:gd name="connsiteY2" fmla="*/ 136793 h 136793"/>
                <a:gd name="connsiteX3" fmla="*/ 283369 w 603495"/>
                <a:gd name="connsiteY3" fmla="*/ 136793 h 136793"/>
                <a:gd name="connsiteX4" fmla="*/ 0 w 603495"/>
                <a:gd name="connsiteY4" fmla="*/ 0 h 136793"/>
                <a:gd name="connsiteX0" fmla="*/ 0 w 815427"/>
                <a:gd name="connsiteY0" fmla="*/ 826294 h 963087"/>
                <a:gd name="connsiteX1" fmla="*/ 815427 w 815427"/>
                <a:gd name="connsiteY1" fmla="*/ 0 h 963087"/>
                <a:gd name="connsiteX2" fmla="*/ 603495 w 815427"/>
                <a:gd name="connsiteY2" fmla="*/ 963087 h 963087"/>
                <a:gd name="connsiteX3" fmla="*/ 283369 w 815427"/>
                <a:gd name="connsiteY3" fmla="*/ 963087 h 963087"/>
                <a:gd name="connsiteX4" fmla="*/ 0 w 815427"/>
                <a:gd name="connsiteY4" fmla="*/ 826294 h 963087"/>
                <a:gd name="connsiteX0" fmla="*/ 0 w 991639"/>
                <a:gd name="connsiteY0" fmla="*/ 826294 h 963087"/>
                <a:gd name="connsiteX1" fmla="*/ 815427 w 991639"/>
                <a:gd name="connsiteY1" fmla="*/ 0 h 963087"/>
                <a:gd name="connsiteX2" fmla="*/ 991639 w 991639"/>
                <a:gd name="connsiteY2" fmla="*/ 593994 h 963087"/>
                <a:gd name="connsiteX3" fmla="*/ 283369 w 991639"/>
                <a:gd name="connsiteY3" fmla="*/ 963087 h 963087"/>
                <a:gd name="connsiteX4" fmla="*/ 0 w 991639"/>
                <a:gd name="connsiteY4" fmla="*/ 826294 h 963087"/>
                <a:gd name="connsiteX0" fmla="*/ 0 w 991639"/>
                <a:gd name="connsiteY0" fmla="*/ 826294 h 960706"/>
                <a:gd name="connsiteX1" fmla="*/ 815427 w 991639"/>
                <a:gd name="connsiteY1" fmla="*/ 0 h 960706"/>
                <a:gd name="connsiteX2" fmla="*/ 991639 w 991639"/>
                <a:gd name="connsiteY2" fmla="*/ 593994 h 960706"/>
                <a:gd name="connsiteX3" fmla="*/ 109538 w 991639"/>
                <a:gd name="connsiteY3" fmla="*/ 960706 h 960706"/>
                <a:gd name="connsiteX4" fmla="*/ 0 w 991639"/>
                <a:gd name="connsiteY4" fmla="*/ 826294 h 960706"/>
                <a:gd name="connsiteX0" fmla="*/ 0 w 991639"/>
                <a:gd name="connsiteY0" fmla="*/ 826294 h 988557"/>
                <a:gd name="connsiteX1" fmla="*/ 815427 w 991639"/>
                <a:gd name="connsiteY1" fmla="*/ 0 h 988557"/>
                <a:gd name="connsiteX2" fmla="*/ 991639 w 991639"/>
                <a:gd name="connsiteY2" fmla="*/ 593994 h 988557"/>
                <a:gd name="connsiteX3" fmla="*/ 109538 w 991639"/>
                <a:gd name="connsiteY3" fmla="*/ 960706 h 988557"/>
                <a:gd name="connsiteX4" fmla="*/ 0 w 991639"/>
                <a:gd name="connsiteY4" fmla="*/ 826294 h 988557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6294 h 1010681"/>
                <a:gd name="connsiteX1" fmla="*/ 815427 w 991639"/>
                <a:gd name="connsiteY1" fmla="*/ 0 h 1010681"/>
                <a:gd name="connsiteX2" fmla="*/ 991639 w 991639"/>
                <a:gd name="connsiteY2" fmla="*/ 593994 h 1010681"/>
                <a:gd name="connsiteX3" fmla="*/ 109538 w 991639"/>
                <a:gd name="connsiteY3" fmla="*/ 960706 h 1010681"/>
                <a:gd name="connsiteX4" fmla="*/ 0 w 991639"/>
                <a:gd name="connsiteY4" fmla="*/ 826294 h 1010681"/>
                <a:gd name="connsiteX0" fmla="*/ 0 w 991639"/>
                <a:gd name="connsiteY0" fmla="*/ 828675 h 1013062"/>
                <a:gd name="connsiteX1" fmla="*/ 813046 w 991639"/>
                <a:gd name="connsiteY1" fmla="*/ 0 h 1013062"/>
                <a:gd name="connsiteX2" fmla="*/ 991639 w 991639"/>
                <a:gd name="connsiteY2" fmla="*/ 596375 h 1013062"/>
                <a:gd name="connsiteX3" fmla="*/ 109538 w 991639"/>
                <a:gd name="connsiteY3" fmla="*/ 963087 h 1013062"/>
                <a:gd name="connsiteX4" fmla="*/ 0 w 991639"/>
                <a:gd name="connsiteY4" fmla="*/ 828675 h 1013062"/>
                <a:gd name="connsiteX0" fmla="*/ 0 w 991639"/>
                <a:gd name="connsiteY0" fmla="*/ 838200 h 1022587"/>
                <a:gd name="connsiteX1" fmla="*/ 815428 w 991639"/>
                <a:gd name="connsiteY1" fmla="*/ 0 h 1022587"/>
                <a:gd name="connsiteX2" fmla="*/ 991639 w 991639"/>
                <a:gd name="connsiteY2" fmla="*/ 605900 h 1022587"/>
                <a:gd name="connsiteX3" fmla="*/ 109538 w 991639"/>
                <a:gd name="connsiteY3" fmla="*/ 972612 h 1022587"/>
                <a:gd name="connsiteX4" fmla="*/ 0 w 991639"/>
                <a:gd name="connsiteY4" fmla="*/ 838200 h 1022587"/>
                <a:gd name="connsiteX0" fmla="*/ 0 w 929726"/>
                <a:gd name="connsiteY0" fmla="*/ 838200 h 1001506"/>
                <a:gd name="connsiteX1" fmla="*/ 815428 w 929726"/>
                <a:gd name="connsiteY1" fmla="*/ 0 h 1001506"/>
                <a:gd name="connsiteX2" fmla="*/ 929726 w 929726"/>
                <a:gd name="connsiteY2" fmla="*/ 393969 h 1001506"/>
                <a:gd name="connsiteX3" fmla="*/ 109538 w 929726"/>
                <a:gd name="connsiteY3" fmla="*/ 972612 h 1001506"/>
                <a:gd name="connsiteX4" fmla="*/ 0 w 929726"/>
                <a:gd name="connsiteY4" fmla="*/ 838200 h 1001506"/>
                <a:gd name="connsiteX0" fmla="*/ 0 w 929726"/>
                <a:gd name="connsiteY0" fmla="*/ 838200 h 982278"/>
                <a:gd name="connsiteX1" fmla="*/ 815428 w 929726"/>
                <a:gd name="connsiteY1" fmla="*/ 0 h 982278"/>
                <a:gd name="connsiteX2" fmla="*/ 929726 w 929726"/>
                <a:gd name="connsiteY2" fmla="*/ 393969 h 982278"/>
                <a:gd name="connsiteX3" fmla="*/ 109538 w 929726"/>
                <a:gd name="connsiteY3" fmla="*/ 972612 h 982278"/>
                <a:gd name="connsiteX4" fmla="*/ 0 w 929726"/>
                <a:gd name="connsiteY4" fmla="*/ 838200 h 982278"/>
                <a:gd name="connsiteX0" fmla="*/ 0 w 896388"/>
                <a:gd name="connsiteY0" fmla="*/ 838200 h 980242"/>
                <a:gd name="connsiteX1" fmla="*/ 815428 w 896388"/>
                <a:gd name="connsiteY1" fmla="*/ 0 h 980242"/>
                <a:gd name="connsiteX2" fmla="*/ 896388 w 896388"/>
                <a:gd name="connsiteY2" fmla="*/ 301100 h 980242"/>
                <a:gd name="connsiteX3" fmla="*/ 109538 w 896388"/>
                <a:gd name="connsiteY3" fmla="*/ 972612 h 980242"/>
                <a:gd name="connsiteX4" fmla="*/ 0 w 896388"/>
                <a:gd name="connsiteY4" fmla="*/ 838200 h 980242"/>
                <a:gd name="connsiteX0" fmla="*/ 0 w 896388"/>
                <a:gd name="connsiteY0" fmla="*/ 838200 h 1006812"/>
                <a:gd name="connsiteX1" fmla="*/ 815428 w 896388"/>
                <a:gd name="connsiteY1" fmla="*/ 0 h 1006812"/>
                <a:gd name="connsiteX2" fmla="*/ 896388 w 896388"/>
                <a:gd name="connsiteY2" fmla="*/ 301100 h 1006812"/>
                <a:gd name="connsiteX3" fmla="*/ 109538 w 896388"/>
                <a:gd name="connsiteY3" fmla="*/ 972612 h 1006812"/>
                <a:gd name="connsiteX4" fmla="*/ 0 w 896388"/>
                <a:gd name="connsiteY4" fmla="*/ 838200 h 1006812"/>
                <a:gd name="connsiteX0" fmla="*/ 0 w 896388"/>
                <a:gd name="connsiteY0" fmla="*/ 838200 h 973414"/>
                <a:gd name="connsiteX1" fmla="*/ 815428 w 896388"/>
                <a:gd name="connsiteY1" fmla="*/ 0 h 973414"/>
                <a:gd name="connsiteX2" fmla="*/ 896388 w 896388"/>
                <a:gd name="connsiteY2" fmla="*/ 301100 h 973414"/>
                <a:gd name="connsiteX3" fmla="*/ 738189 w 896388"/>
                <a:gd name="connsiteY3" fmla="*/ 860079 h 973414"/>
                <a:gd name="connsiteX4" fmla="*/ 109538 w 896388"/>
                <a:gd name="connsiteY4" fmla="*/ 972612 h 973414"/>
                <a:gd name="connsiteX5" fmla="*/ 0 w 896388"/>
                <a:gd name="connsiteY5" fmla="*/ 838200 h 973414"/>
                <a:gd name="connsiteX0" fmla="*/ 0 w 896388"/>
                <a:gd name="connsiteY0" fmla="*/ 838200 h 972850"/>
                <a:gd name="connsiteX1" fmla="*/ 815428 w 896388"/>
                <a:gd name="connsiteY1" fmla="*/ 0 h 972850"/>
                <a:gd name="connsiteX2" fmla="*/ 896388 w 896388"/>
                <a:gd name="connsiteY2" fmla="*/ 301100 h 972850"/>
                <a:gd name="connsiteX3" fmla="*/ 642939 w 896388"/>
                <a:gd name="connsiteY3" fmla="*/ 826742 h 972850"/>
                <a:gd name="connsiteX4" fmla="*/ 109538 w 896388"/>
                <a:gd name="connsiteY4" fmla="*/ 972612 h 972850"/>
                <a:gd name="connsiteX5" fmla="*/ 0 w 896388"/>
                <a:gd name="connsiteY5" fmla="*/ 838200 h 972850"/>
                <a:gd name="connsiteX0" fmla="*/ 0 w 896388"/>
                <a:gd name="connsiteY0" fmla="*/ 838200 h 1002195"/>
                <a:gd name="connsiteX1" fmla="*/ 815428 w 896388"/>
                <a:gd name="connsiteY1" fmla="*/ 0 h 1002195"/>
                <a:gd name="connsiteX2" fmla="*/ 896388 w 896388"/>
                <a:gd name="connsiteY2" fmla="*/ 301100 h 1002195"/>
                <a:gd name="connsiteX3" fmla="*/ 642939 w 896388"/>
                <a:gd name="connsiteY3" fmla="*/ 826742 h 1002195"/>
                <a:gd name="connsiteX4" fmla="*/ 109538 w 896388"/>
                <a:gd name="connsiteY4" fmla="*/ 972612 h 1002195"/>
                <a:gd name="connsiteX5" fmla="*/ 0 w 896388"/>
                <a:gd name="connsiteY5" fmla="*/ 838200 h 1002195"/>
                <a:gd name="connsiteX0" fmla="*/ 0 w 896388"/>
                <a:gd name="connsiteY0" fmla="*/ 838200 h 1020861"/>
                <a:gd name="connsiteX1" fmla="*/ 815428 w 896388"/>
                <a:gd name="connsiteY1" fmla="*/ 0 h 1020861"/>
                <a:gd name="connsiteX2" fmla="*/ 896388 w 896388"/>
                <a:gd name="connsiteY2" fmla="*/ 301100 h 1020861"/>
                <a:gd name="connsiteX3" fmla="*/ 642939 w 896388"/>
                <a:gd name="connsiteY3" fmla="*/ 826742 h 1020861"/>
                <a:gd name="connsiteX4" fmla="*/ 109538 w 896388"/>
                <a:gd name="connsiteY4" fmla="*/ 972612 h 1020861"/>
                <a:gd name="connsiteX5" fmla="*/ 0 w 896388"/>
                <a:gd name="connsiteY5" fmla="*/ 838200 h 1020861"/>
                <a:gd name="connsiteX0" fmla="*/ 0 w 896388"/>
                <a:gd name="connsiteY0" fmla="*/ 838200 h 1014749"/>
                <a:gd name="connsiteX1" fmla="*/ 815428 w 896388"/>
                <a:gd name="connsiteY1" fmla="*/ 0 h 1014749"/>
                <a:gd name="connsiteX2" fmla="*/ 896388 w 896388"/>
                <a:gd name="connsiteY2" fmla="*/ 301100 h 1014749"/>
                <a:gd name="connsiteX3" fmla="*/ 595314 w 896388"/>
                <a:gd name="connsiteY3" fmla="*/ 814836 h 1014749"/>
                <a:gd name="connsiteX4" fmla="*/ 109538 w 896388"/>
                <a:gd name="connsiteY4" fmla="*/ 972612 h 1014749"/>
                <a:gd name="connsiteX5" fmla="*/ 0 w 896388"/>
                <a:gd name="connsiteY5" fmla="*/ 838200 h 1014749"/>
                <a:gd name="connsiteX0" fmla="*/ 0 w 896388"/>
                <a:gd name="connsiteY0" fmla="*/ 838200 h 1017442"/>
                <a:gd name="connsiteX1" fmla="*/ 815428 w 896388"/>
                <a:gd name="connsiteY1" fmla="*/ 0 h 1017442"/>
                <a:gd name="connsiteX2" fmla="*/ 896388 w 896388"/>
                <a:gd name="connsiteY2" fmla="*/ 301100 h 1017442"/>
                <a:gd name="connsiteX3" fmla="*/ 595314 w 896388"/>
                <a:gd name="connsiteY3" fmla="*/ 814836 h 1017442"/>
                <a:gd name="connsiteX4" fmla="*/ 109538 w 896388"/>
                <a:gd name="connsiteY4" fmla="*/ 972612 h 1017442"/>
                <a:gd name="connsiteX5" fmla="*/ 0 w 896388"/>
                <a:gd name="connsiteY5" fmla="*/ 838200 h 1017442"/>
                <a:gd name="connsiteX0" fmla="*/ 0 w 896388"/>
                <a:gd name="connsiteY0" fmla="*/ 838200 h 1019216"/>
                <a:gd name="connsiteX1" fmla="*/ 815428 w 896388"/>
                <a:gd name="connsiteY1" fmla="*/ 0 h 1019216"/>
                <a:gd name="connsiteX2" fmla="*/ 896388 w 896388"/>
                <a:gd name="connsiteY2" fmla="*/ 301100 h 1019216"/>
                <a:gd name="connsiteX3" fmla="*/ 595314 w 896388"/>
                <a:gd name="connsiteY3" fmla="*/ 814836 h 1019216"/>
                <a:gd name="connsiteX4" fmla="*/ 109538 w 896388"/>
                <a:gd name="connsiteY4" fmla="*/ 972612 h 1019216"/>
                <a:gd name="connsiteX5" fmla="*/ 0 w 896388"/>
                <a:gd name="connsiteY5" fmla="*/ 838200 h 1019216"/>
                <a:gd name="connsiteX0" fmla="*/ 0 w 896388"/>
                <a:gd name="connsiteY0" fmla="*/ 838200 h 1002061"/>
                <a:gd name="connsiteX1" fmla="*/ 815428 w 896388"/>
                <a:gd name="connsiteY1" fmla="*/ 0 h 1002061"/>
                <a:gd name="connsiteX2" fmla="*/ 896388 w 896388"/>
                <a:gd name="connsiteY2" fmla="*/ 301100 h 1002061"/>
                <a:gd name="connsiteX3" fmla="*/ 595314 w 896388"/>
                <a:gd name="connsiteY3" fmla="*/ 814836 h 1002061"/>
                <a:gd name="connsiteX4" fmla="*/ 109538 w 896388"/>
                <a:gd name="connsiteY4" fmla="*/ 972612 h 1002061"/>
                <a:gd name="connsiteX5" fmla="*/ 0 w 896388"/>
                <a:gd name="connsiteY5" fmla="*/ 838200 h 1002061"/>
                <a:gd name="connsiteX0" fmla="*/ 0 w 896388"/>
                <a:gd name="connsiteY0" fmla="*/ 838200 h 988617"/>
                <a:gd name="connsiteX1" fmla="*/ 815428 w 896388"/>
                <a:gd name="connsiteY1" fmla="*/ 0 h 988617"/>
                <a:gd name="connsiteX2" fmla="*/ 896388 w 896388"/>
                <a:gd name="connsiteY2" fmla="*/ 301100 h 988617"/>
                <a:gd name="connsiteX3" fmla="*/ 595314 w 896388"/>
                <a:gd name="connsiteY3" fmla="*/ 814836 h 988617"/>
                <a:gd name="connsiteX4" fmla="*/ 109538 w 896388"/>
                <a:gd name="connsiteY4" fmla="*/ 972612 h 988617"/>
                <a:gd name="connsiteX5" fmla="*/ 0 w 896388"/>
                <a:gd name="connsiteY5" fmla="*/ 838200 h 988617"/>
                <a:gd name="connsiteX0" fmla="*/ 0 w 896388"/>
                <a:gd name="connsiteY0" fmla="*/ 838200 h 996929"/>
                <a:gd name="connsiteX1" fmla="*/ 815428 w 896388"/>
                <a:gd name="connsiteY1" fmla="*/ 0 h 996929"/>
                <a:gd name="connsiteX2" fmla="*/ 896388 w 896388"/>
                <a:gd name="connsiteY2" fmla="*/ 301100 h 996929"/>
                <a:gd name="connsiteX3" fmla="*/ 595314 w 896388"/>
                <a:gd name="connsiteY3" fmla="*/ 814836 h 996929"/>
                <a:gd name="connsiteX4" fmla="*/ 109538 w 896388"/>
                <a:gd name="connsiteY4" fmla="*/ 972612 h 996929"/>
                <a:gd name="connsiteX5" fmla="*/ 0 w 896388"/>
                <a:gd name="connsiteY5" fmla="*/ 838200 h 996929"/>
                <a:gd name="connsiteX0" fmla="*/ 0 w 896388"/>
                <a:gd name="connsiteY0" fmla="*/ 838200 h 1002362"/>
                <a:gd name="connsiteX1" fmla="*/ 815428 w 896388"/>
                <a:gd name="connsiteY1" fmla="*/ 0 h 1002362"/>
                <a:gd name="connsiteX2" fmla="*/ 896388 w 896388"/>
                <a:gd name="connsiteY2" fmla="*/ 301100 h 1002362"/>
                <a:gd name="connsiteX3" fmla="*/ 595314 w 896388"/>
                <a:gd name="connsiteY3" fmla="*/ 814836 h 1002362"/>
                <a:gd name="connsiteX4" fmla="*/ 109538 w 896388"/>
                <a:gd name="connsiteY4" fmla="*/ 972612 h 1002362"/>
                <a:gd name="connsiteX5" fmla="*/ 0 w 896388"/>
                <a:gd name="connsiteY5" fmla="*/ 838200 h 1002362"/>
                <a:gd name="connsiteX0" fmla="*/ 0 w 896388"/>
                <a:gd name="connsiteY0" fmla="*/ 838200 h 996666"/>
                <a:gd name="connsiteX1" fmla="*/ 815428 w 896388"/>
                <a:gd name="connsiteY1" fmla="*/ 0 h 996666"/>
                <a:gd name="connsiteX2" fmla="*/ 896388 w 896388"/>
                <a:gd name="connsiteY2" fmla="*/ 301100 h 996666"/>
                <a:gd name="connsiteX3" fmla="*/ 576264 w 896388"/>
                <a:gd name="connsiteY3" fmla="*/ 798167 h 996666"/>
                <a:gd name="connsiteX4" fmla="*/ 109538 w 896388"/>
                <a:gd name="connsiteY4" fmla="*/ 972612 h 996666"/>
                <a:gd name="connsiteX5" fmla="*/ 0 w 896388"/>
                <a:gd name="connsiteY5" fmla="*/ 838200 h 996666"/>
                <a:gd name="connsiteX0" fmla="*/ 0 w 896388"/>
                <a:gd name="connsiteY0" fmla="*/ 838200 h 1008455"/>
                <a:gd name="connsiteX1" fmla="*/ 815428 w 896388"/>
                <a:gd name="connsiteY1" fmla="*/ 0 h 1008455"/>
                <a:gd name="connsiteX2" fmla="*/ 896388 w 896388"/>
                <a:gd name="connsiteY2" fmla="*/ 301100 h 1008455"/>
                <a:gd name="connsiteX3" fmla="*/ 576264 w 896388"/>
                <a:gd name="connsiteY3" fmla="*/ 798167 h 1008455"/>
                <a:gd name="connsiteX4" fmla="*/ 109538 w 896388"/>
                <a:gd name="connsiteY4" fmla="*/ 972612 h 1008455"/>
                <a:gd name="connsiteX5" fmla="*/ 0 w 896388"/>
                <a:gd name="connsiteY5" fmla="*/ 838200 h 1008455"/>
                <a:gd name="connsiteX0" fmla="*/ 0 w 896388"/>
                <a:gd name="connsiteY0" fmla="*/ 838200 h 993732"/>
                <a:gd name="connsiteX1" fmla="*/ 815428 w 896388"/>
                <a:gd name="connsiteY1" fmla="*/ 0 h 993732"/>
                <a:gd name="connsiteX2" fmla="*/ 896388 w 896388"/>
                <a:gd name="connsiteY2" fmla="*/ 301100 h 993732"/>
                <a:gd name="connsiteX3" fmla="*/ 576264 w 896388"/>
                <a:gd name="connsiteY3" fmla="*/ 798167 h 993732"/>
                <a:gd name="connsiteX4" fmla="*/ 109538 w 896388"/>
                <a:gd name="connsiteY4" fmla="*/ 972612 h 993732"/>
                <a:gd name="connsiteX5" fmla="*/ 0 w 896388"/>
                <a:gd name="connsiteY5" fmla="*/ 838200 h 993732"/>
                <a:gd name="connsiteX0" fmla="*/ 0 w 896388"/>
                <a:gd name="connsiteY0" fmla="*/ 838200 h 1000383"/>
                <a:gd name="connsiteX1" fmla="*/ 815428 w 896388"/>
                <a:gd name="connsiteY1" fmla="*/ 0 h 1000383"/>
                <a:gd name="connsiteX2" fmla="*/ 896388 w 896388"/>
                <a:gd name="connsiteY2" fmla="*/ 301100 h 1000383"/>
                <a:gd name="connsiteX3" fmla="*/ 576264 w 896388"/>
                <a:gd name="connsiteY3" fmla="*/ 798167 h 1000383"/>
                <a:gd name="connsiteX4" fmla="*/ 109538 w 896388"/>
                <a:gd name="connsiteY4" fmla="*/ 972612 h 1000383"/>
                <a:gd name="connsiteX5" fmla="*/ 0 w 896388"/>
                <a:gd name="connsiteY5" fmla="*/ 838200 h 1000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8" h="1000383">
                  <a:moveTo>
                    <a:pt x="0" y="838200"/>
                  </a:moveTo>
                  <a:cubicBezTo>
                    <a:pt x="562323" y="777081"/>
                    <a:pt x="841275" y="346869"/>
                    <a:pt x="815428" y="0"/>
                  </a:cubicBezTo>
                  <a:lnTo>
                    <a:pt x="896388" y="301100"/>
                  </a:lnTo>
                  <a:cubicBezTo>
                    <a:pt x="883515" y="444447"/>
                    <a:pt x="707406" y="686248"/>
                    <a:pt x="576264" y="798167"/>
                  </a:cubicBezTo>
                  <a:cubicBezTo>
                    <a:pt x="521322" y="1112494"/>
                    <a:pt x="175419" y="964352"/>
                    <a:pt x="109538" y="972612"/>
                  </a:cubicBezTo>
                  <a:lnTo>
                    <a:pt x="0" y="838200"/>
                  </a:lnTo>
                  <a:close/>
                </a:path>
              </a:pathLst>
            </a:cu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9D2AC587-459A-A30F-719D-8A8B171FFF24}"/>
                </a:ext>
              </a:extLst>
            </p:cNvPr>
            <p:cNvSpPr/>
            <p:nvPr/>
          </p:nvSpPr>
          <p:spPr>
            <a:xfrm rot="4392315">
              <a:off x="13289163" y="8694272"/>
              <a:ext cx="411576" cy="254793"/>
            </a:xfrm>
            <a:prstGeom prst="roundRect">
              <a:avLst>
                <a:gd name="adj" fmla="val 50000"/>
              </a:avLst>
            </a:prstGeom>
            <a:solidFill>
              <a:srgbClr val="ED8F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: Rounded Corners 3016">
              <a:extLst>
                <a:ext uri="{FF2B5EF4-FFF2-40B4-BE49-F238E27FC236}">
                  <a16:creationId xmlns:a16="http://schemas.microsoft.com/office/drawing/2014/main" id="{FC28D673-9594-E552-F37F-168D934C7977}"/>
                </a:ext>
              </a:extLst>
            </p:cNvPr>
            <p:cNvSpPr/>
            <p:nvPr/>
          </p:nvSpPr>
          <p:spPr>
            <a:xfrm rot="4392315">
              <a:off x="12996676" y="8839487"/>
              <a:ext cx="644639" cy="408082"/>
            </a:xfrm>
            <a:custGeom>
              <a:avLst/>
              <a:gdLst>
                <a:gd name="connsiteX0" fmla="*/ 0 w 497612"/>
                <a:gd name="connsiteY0" fmla="*/ 204041 h 408082"/>
                <a:gd name="connsiteX1" fmla="*/ 204041 w 497612"/>
                <a:gd name="connsiteY1" fmla="*/ 0 h 408082"/>
                <a:gd name="connsiteX2" fmla="*/ 293571 w 497612"/>
                <a:gd name="connsiteY2" fmla="*/ 0 h 408082"/>
                <a:gd name="connsiteX3" fmla="*/ 497612 w 497612"/>
                <a:gd name="connsiteY3" fmla="*/ 204041 h 408082"/>
                <a:gd name="connsiteX4" fmla="*/ 497612 w 497612"/>
                <a:gd name="connsiteY4" fmla="*/ 204041 h 408082"/>
                <a:gd name="connsiteX5" fmla="*/ 293571 w 497612"/>
                <a:gd name="connsiteY5" fmla="*/ 408082 h 408082"/>
                <a:gd name="connsiteX6" fmla="*/ 204041 w 497612"/>
                <a:gd name="connsiteY6" fmla="*/ 408082 h 408082"/>
                <a:gd name="connsiteX7" fmla="*/ 0 w 497612"/>
                <a:gd name="connsiteY7" fmla="*/ 204041 h 408082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75 h 408131"/>
                <a:gd name="connsiteX1" fmla="*/ 311534 w 605105"/>
                <a:gd name="connsiteY1" fmla="*/ 49 h 408131"/>
                <a:gd name="connsiteX2" fmla="*/ 401064 w 605105"/>
                <a:gd name="connsiteY2" fmla="*/ 49 h 408131"/>
                <a:gd name="connsiteX3" fmla="*/ 605105 w 605105"/>
                <a:gd name="connsiteY3" fmla="*/ 204090 h 408131"/>
                <a:gd name="connsiteX4" fmla="*/ 605105 w 605105"/>
                <a:gd name="connsiteY4" fmla="*/ 204090 h 408131"/>
                <a:gd name="connsiteX5" fmla="*/ 401064 w 605105"/>
                <a:gd name="connsiteY5" fmla="*/ 408131 h 408131"/>
                <a:gd name="connsiteX6" fmla="*/ 311534 w 605105"/>
                <a:gd name="connsiteY6" fmla="*/ 408131 h 408131"/>
                <a:gd name="connsiteX7" fmla="*/ 0 w 605105"/>
                <a:gd name="connsiteY7" fmla="*/ 106975 h 408131"/>
                <a:gd name="connsiteX0" fmla="*/ 0 w 605105"/>
                <a:gd name="connsiteY0" fmla="*/ 106926 h 408082"/>
                <a:gd name="connsiteX1" fmla="*/ 311534 w 605105"/>
                <a:gd name="connsiteY1" fmla="*/ 0 h 408082"/>
                <a:gd name="connsiteX2" fmla="*/ 401064 w 605105"/>
                <a:gd name="connsiteY2" fmla="*/ 0 h 408082"/>
                <a:gd name="connsiteX3" fmla="*/ 605105 w 605105"/>
                <a:gd name="connsiteY3" fmla="*/ 204041 h 408082"/>
                <a:gd name="connsiteX4" fmla="*/ 605105 w 605105"/>
                <a:gd name="connsiteY4" fmla="*/ 204041 h 408082"/>
                <a:gd name="connsiteX5" fmla="*/ 401064 w 605105"/>
                <a:gd name="connsiteY5" fmla="*/ 408082 h 408082"/>
                <a:gd name="connsiteX6" fmla="*/ 311534 w 605105"/>
                <a:gd name="connsiteY6" fmla="*/ 408082 h 408082"/>
                <a:gd name="connsiteX7" fmla="*/ 0 w 605105"/>
                <a:gd name="connsiteY7" fmla="*/ 10692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03688"/>
                <a:gd name="connsiteY0" fmla="*/ 77506 h 408082"/>
                <a:gd name="connsiteX1" fmla="*/ 310117 w 603688"/>
                <a:gd name="connsiteY1" fmla="*/ 0 h 408082"/>
                <a:gd name="connsiteX2" fmla="*/ 399647 w 603688"/>
                <a:gd name="connsiteY2" fmla="*/ 0 h 408082"/>
                <a:gd name="connsiteX3" fmla="*/ 603688 w 603688"/>
                <a:gd name="connsiteY3" fmla="*/ 204041 h 408082"/>
                <a:gd name="connsiteX4" fmla="*/ 603688 w 603688"/>
                <a:gd name="connsiteY4" fmla="*/ 204041 h 408082"/>
                <a:gd name="connsiteX5" fmla="*/ 399647 w 603688"/>
                <a:gd name="connsiteY5" fmla="*/ 408082 h 408082"/>
                <a:gd name="connsiteX6" fmla="*/ 310117 w 603688"/>
                <a:gd name="connsiteY6" fmla="*/ 408082 h 408082"/>
                <a:gd name="connsiteX7" fmla="*/ 0 w 603688"/>
                <a:gd name="connsiteY7" fmla="*/ 77506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28251"/>
                <a:gd name="connsiteY0" fmla="*/ 35270 h 408082"/>
                <a:gd name="connsiteX1" fmla="*/ 334680 w 628251"/>
                <a:gd name="connsiteY1" fmla="*/ 0 h 408082"/>
                <a:gd name="connsiteX2" fmla="*/ 424210 w 628251"/>
                <a:gd name="connsiteY2" fmla="*/ 0 h 408082"/>
                <a:gd name="connsiteX3" fmla="*/ 628251 w 628251"/>
                <a:gd name="connsiteY3" fmla="*/ 204041 h 408082"/>
                <a:gd name="connsiteX4" fmla="*/ 628251 w 628251"/>
                <a:gd name="connsiteY4" fmla="*/ 204041 h 408082"/>
                <a:gd name="connsiteX5" fmla="*/ 424210 w 628251"/>
                <a:gd name="connsiteY5" fmla="*/ 408082 h 408082"/>
                <a:gd name="connsiteX6" fmla="*/ 334680 w 628251"/>
                <a:gd name="connsiteY6" fmla="*/ 408082 h 408082"/>
                <a:gd name="connsiteX7" fmla="*/ 0 w 628251"/>
                <a:gd name="connsiteY7" fmla="*/ 35270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424"/>
                <a:gd name="connsiteY0" fmla="*/ 22926 h 408082"/>
                <a:gd name="connsiteX1" fmla="*/ 350853 w 644424"/>
                <a:gd name="connsiteY1" fmla="*/ 0 h 408082"/>
                <a:gd name="connsiteX2" fmla="*/ 440383 w 644424"/>
                <a:gd name="connsiteY2" fmla="*/ 0 h 408082"/>
                <a:gd name="connsiteX3" fmla="*/ 644424 w 644424"/>
                <a:gd name="connsiteY3" fmla="*/ 204041 h 408082"/>
                <a:gd name="connsiteX4" fmla="*/ 644424 w 644424"/>
                <a:gd name="connsiteY4" fmla="*/ 204041 h 408082"/>
                <a:gd name="connsiteX5" fmla="*/ 440383 w 644424"/>
                <a:gd name="connsiteY5" fmla="*/ 408082 h 408082"/>
                <a:gd name="connsiteX6" fmla="*/ 350853 w 644424"/>
                <a:gd name="connsiteY6" fmla="*/ 408082 h 408082"/>
                <a:gd name="connsiteX7" fmla="*/ 0 w 644424"/>
                <a:gd name="connsiteY7" fmla="*/ 22926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  <a:gd name="connsiteX0" fmla="*/ 0 w 644639"/>
                <a:gd name="connsiteY0" fmla="*/ 15399 h 408082"/>
                <a:gd name="connsiteX1" fmla="*/ 351068 w 644639"/>
                <a:gd name="connsiteY1" fmla="*/ 0 h 408082"/>
                <a:gd name="connsiteX2" fmla="*/ 440598 w 644639"/>
                <a:gd name="connsiteY2" fmla="*/ 0 h 408082"/>
                <a:gd name="connsiteX3" fmla="*/ 644639 w 644639"/>
                <a:gd name="connsiteY3" fmla="*/ 204041 h 408082"/>
                <a:gd name="connsiteX4" fmla="*/ 644639 w 644639"/>
                <a:gd name="connsiteY4" fmla="*/ 204041 h 408082"/>
                <a:gd name="connsiteX5" fmla="*/ 440598 w 644639"/>
                <a:gd name="connsiteY5" fmla="*/ 408082 h 408082"/>
                <a:gd name="connsiteX6" fmla="*/ 351068 w 644639"/>
                <a:gd name="connsiteY6" fmla="*/ 408082 h 408082"/>
                <a:gd name="connsiteX7" fmla="*/ 0 w 644639"/>
                <a:gd name="connsiteY7" fmla="*/ 15399 h 408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4639" h="408082">
                  <a:moveTo>
                    <a:pt x="0" y="15399"/>
                  </a:moveTo>
                  <a:cubicBezTo>
                    <a:pt x="101771" y="10536"/>
                    <a:pt x="238379" y="0"/>
                    <a:pt x="351068" y="0"/>
                  </a:cubicBezTo>
                  <a:lnTo>
                    <a:pt x="440598" y="0"/>
                  </a:lnTo>
                  <a:cubicBezTo>
                    <a:pt x="553287" y="0"/>
                    <a:pt x="644639" y="91352"/>
                    <a:pt x="644639" y="204041"/>
                  </a:cubicBezTo>
                  <a:lnTo>
                    <a:pt x="644639" y="204041"/>
                  </a:lnTo>
                  <a:cubicBezTo>
                    <a:pt x="644639" y="316730"/>
                    <a:pt x="553287" y="408082"/>
                    <a:pt x="440598" y="408082"/>
                  </a:cubicBezTo>
                  <a:lnTo>
                    <a:pt x="351068" y="408082"/>
                  </a:lnTo>
                  <a:cubicBezTo>
                    <a:pt x="238379" y="408082"/>
                    <a:pt x="175426" y="207977"/>
                    <a:pt x="0" y="15399"/>
                  </a:cubicBezTo>
                  <a:close/>
                </a:path>
              </a:pathLst>
            </a:custGeom>
            <a:solidFill>
              <a:srgbClr val="E5882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FB2C734-8141-0883-2B9A-21297F0AE55B}"/>
                </a:ext>
              </a:extLst>
            </p:cNvPr>
            <p:cNvGrpSpPr/>
            <p:nvPr/>
          </p:nvGrpSpPr>
          <p:grpSpPr>
            <a:xfrm>
              <a:off x="12460275" y="7956655"/>
              <a:ext cx="1211708" cy="1289255"/>
              <a:chOff x="12460275" y="7956655"/>
              <a:chExt cx="1211708" cy="1289255"/>
            </a:xfrm>
          </p:grpSpPr>
          <p:sp>
            <p:nvSpPr>
              <p:cNvPr id="104" name="Rectangle 3007">
                <a:extLst>
                  <a:ext uri="{FF2B5EF4-FFF2-40B4-BE49-F238E27FC236}">
                    <a16:creationId xmlns:a16="http://schemas.microsoft.com/office/drawing/2014/main" id="{B2E05D97-C7F0-0A20-FA47-C298684C6AE3}"/>
                  </a:ext>
                </a:extLst>
              </p:cNvPr>
              <p:cNvSpPr/>
              <p:nvPr/>
            </p:nvSpPr>
            <p:spPr>
              <a:xfrm>
                <a:off x="13263122" y="7983966"/>
                <a:ext cx="186152" cy="221911"/>
              </a:xfrm>
              <a:custGeom>
                <a:avLst/>
                <a:gdLst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0 w 271301"/>
                  <a:gd name="connsiteY3" fmla="*/ 261731 h 261731"/>
                  <a:gd name="connsiteX4" fmla="*/ 0 w 271301"/>
                  <a:gd name="connsiteY4" fmla="*/ 0 h 261731"/>
                  <a:gd name="connsiteX0" fmla="*/ 0 w 271301"/>
                  <a:gd name="connsiteY0" fmla="*/ 0 h 261731"/>
                  <a:gd name="connsiteX1" fmla="*/ 271301 w 271301"/>
                  <a:gd name="connsiteY1" fmla="*/ 0 h 261731"/>
                  <a:gd name="connsiteX2" fmla="*/ 271301 w 271301"/>
                  <a:gd name="connsiteY2" fmla="*/ 261731 h 261731"/>
                  <a:gd name="connsiteX3" fmla="*/ 121444 w 271301"/>
                  <a:gd name="connsiteY3" fmla="*/ 202200 h 261731"/>
                  <a:gd name="connsiteX4" fmla="*/ 0 w 271301"/>
                  <a:gd name="connsiteY4" fmla="*/ 0 h 261731"/>
                  <a:gd name="connsiteX0" fmla="*/ 0 w 271301"/>
                  <a:gd name="connsiteY0" fmla="*/ 0 h 204581"/>
                  <a:gd name="connsiteX1" fmla="*/ 271301 w 271301"/>
                  <a:gd name="connsiteY1" fmla="*/ 0 h 204581"/>
                  <a:gd name="connsiteX2" fmla="*/ 228439 w 271301"/>
                  <a:gd name="connsiteY2" fmla="*/ 204581 h 204581"/>
                  <a:gd name="connsiteX3" fmla="*/ 121444 w 271301"/>
                  <a:gd name="connsiteY3" fmla="*/ 202200 h 204581"/>
                  <a:gd name="connsiteX4" fmla="*/ 0 w 271301"/>
                  <a:gd name="connsiteY4" fmla="*/ 0 h 204581"/>
                  <a:gd name="connsiteX0" fmla="*/ 0 w 271301"/>
                  <a:gd name="connsiteY0" fmla="*/ 0 h 218869"/>
                  <a:gd name="connsiteX1" fmla="*/ 271301 w 271301"/>
                  <a:gd name="connsiteY1" fmla="*/ 0 h 218869"/>
                  <a:gd name="connsiteX2" fmla="*/ 228439 w 271301"/>
                  <a:gd name="connsiteY2" fmla="*/ 204581 h 218869"/>
                  <a:gd name="connsiteX3" fmla="*/ 130969 w 271301"/>
                  <a:gd name="connsiteY3" fmla="*/ 218869 h 218869"/>
                  <a:gd name="connsiteX4" fmla="*/ 0 w 271301"/>
                  <a:gd name="connsiteY4" fmla="*/ 0 h 218869"/>
                  <a:gd name="connsiteX0" fmla="*/ 0 w 271301"/>
                  <a:gd name="connsiteY0" fmla="*/ 0 h 237918"/>
                  <a:gd name="connsiteX1" fmla="*/ 271301 w 271301"/>
                  <a:gd name="connsiteY1" fmla="*/ 0 h 237918"/>
                  <a:gd name="connsiteX2" fmla="*/ 240345 w 271301"/>
                  <a:gd name="connsiteY2" fmla="*/ 237918 h 237918"/>
                  <a:gd name="connsiteX3" fmla="*/ 130969 w 271301"/>
                  <a:gd name="connsiteY3" fmla="*/ 218869 h 237918"/>
                  <a:gd name="connsiteX4" fmla="*/ 0 w 271301"/>
                  <a:gd name="connsiteY4" fmla="*/ 0 h 237918"/>
                  <a:gd name="connsiteX0" fmla="*/ 0 w 207007"/>
                  <a:gd name="connsiteY0" fmla="*/ 73818 h 237918"/>
                  <a:gd name="connsiteX1" fmla="*/ 207007 w 207007"/>
                  <a:gd name="connsiteY1" fmla="*/ 0 h 237918"/>
                  <a:gd name="connsiteX2" fmla="*/ 176051 w 207007"/>
                  <a:gd name="connsiteY2" fmla="*/ 237918 h 237918"/>
                  <a:gd name="connsiteX3" fmla="*/ 66675 w 207007"/>
                  <a:gd name="connsiteY3" fmla="*/ 218869 h 237918"/>
                  <a:gd name="connsiteX4" fmla="*/ 0 w 207007"/>
                  <a:gd name="connsiteY4" fmla="*/ 73818 h 237918"/>
                  <a:gd name="connsiteX0" fmla="*/ 0 w 176051"/>
                  <a:gd name="connsiteY0" fmla="*/ 42862 h 206962"/>
                  <a:gd name="connsiteX1" fmla="*/ 73657 w 176051"/>
                  <a:gd name="connsiteY1" fmla="*/ 0 h 206962"/>
                  <a:gd name="connsiteX2" fmla="*/ 176051 w 176051"/>
                  <a:gd name="connsiteY2" fmla="*/ 206962 h 206962"/>
                  <a:gd name="connsiteX3" fmla="*/ 66675 w 176051"/>
                  <a:gd name="connsiteY3" fmla="*/ 187913 h 206962"/>
                  <a:gd name="connsiteX4" fmla="*/ 0 w 176051"/>
                  <a:gd name="connsiteY4" fmla="*/ 42862 h 206962"/>
                  <a:gd name="connsiteX0" fmla="*/ 0 w 185576"/>
                  <a:gd name="connsiteY0" fmla="*/ 38100 h 206962"/>
                  <a:gd name="connsiteX1" fmla="*/ 83182 w 185576"/>
                  <a:gd name="connsiteY1" fmla="*/ 0 h 206962"/>
                  <a:gd name="connsiteX2" fmla="*/ 185576 w 185576"/>
                  <a:gd name="connsiteY2" fmla="*/ 206962 h 206962"/>
                  <a:gd name="connsiteX3" fmla="*/ 76200 w 185576"/>
                  <a:gd name="connsiteY3" fmla="*/ 187913 h 206962"/>
                  <a:gd name="connsiteX4" fmla="*/ 0 w 185576"/>
                  <a:gd name="connsiteY4" fmla="*/ 38100 h 206962"/>
                  <a:gd name="connsiteX0" fmla="*/ 1572 w 187148"/>
                  <a:gd name="connsiteY0" fmla="*/ 44373 h 213235"/>
                  <a:gd name="connsiteX1" fmla="*/ 84754 w 187148"/>
                  <a:gd name="connsiteY1" fmla="*/ 6273 h 213235"/>
                  <a:gd name="connsiteX2" fmla="*/ 187148 w 187148"/>
                  <a:gd name="connsiteY2" fmla="*/ 213235 h 213235"/>
                  <a:gd name="connsiteX3" fmla="*/ 77772 w 187148"/>
                  <a:gd name="connsiteY3" fmla="*/ 194186 h 213235"/>
                  <a:gd name="connsiteX4" fmla="*/ 1572 w 187148"/>
                  <a:gd name="connsiteY4" fmla="*/ 44373 h 213235"/>
                  <a:gd name="connsiteX0" fmla="*/ 1335 w 186911"/>
                  <a:gd name="connsiteY0" fmla="*/ 56849 h 225711"/>
                  <a:gd name="connsiteX1" fmla="*/ 84517 w 186911"/>
                  <a:gd name="connsiteY1" fmla="*/ 18749 h 225711"/>
                  <a:gd name="connsiteX2" fmla="*/ 186911 w 186911"/>
                  <a:gd name="connsiteY2" fmla="*/ 225711 h 225711"/>
                  <a:gd name="connsiteX3" fmla="*/ 77535 w 186911"/>
                  <a:gd name="connsiteY3" fmla="*/ 206662 h 225711"/>
                  <a:gd name="connsiteX4" fmla="*/ 1335 w 186911"/>
                  <a:gd name="connsiteY4" fmla="*/ 56849 h 225711"/>
                  <a:gd name="connsiteX0" fmla="*/ 576 w 186152"/>
                  <a:gd name="connsiteY0" fmla="*/ 53049 h 221911"/>
                  <a:gd name="connsiteX1" fmla="*/ 83758 w 186152"/>
                  <a:gd name="connsiteY1" fmla="*/ 14949 h 221911"/>
                  <a:gd name="connsiteX2" fmla="*/ 186152 w 186152"/>
                  <a:gd name="connsiteY2" fmla="*/ 221911 h 221911"/>
                  <a:gd name="connsiteX3" fmla="*/ 76776 w 186152"/>
                  <a:gd name="connsiteY3" fmla="*/ 202862 h 221911"/>
                  <a:gd name="connsiteX4" fmla="*/ 576 w 186152"/>
                  <a:gd name="connsiteY4" fmla="*/ 53049 h 22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152" h="221911">
                    <a:moveTo>
                      <a:pt x="576" y="53049"/>
                    </a:moveTo>
                    <a:cubicBezTo>
                      <a:pt x="-7416" y="-14420"/>
                      <a:pt x="70318" y="-5689"/>
                      <a:pt x="83758" y="14949"/>
                    </a:cubicBezTo>
                    <a:lnTo>
                      <a:pt x="186152" y="221911"/>
                    </a:lnTo>
                    <a:lnTo>
                      <a:pt x="76776" y="202862"/>
                    </a:lnTo>
                    <a:lnTo>
                      <a:pt x="576" y="53049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3009">
                <a:extLst>
                  <a:ext uri="{FF2B5EF4-FFF2-40B4-BE49-F238E27FC236}">
                    <a16:creationId xmlns:a16="http://schemas.microsoft.com/office/drawing/2014/main" id="{C1B8B632-256B-88E6-6CB1-4EEF2F643FF9}"/>
                  </a:ext>
                </a:extLst>
              </p:cNvPr>
              <p:cNvSpPr/>
              <p:nvPr/>
            </p:nvSpPr>
            <p:spPr>
              <a:xfrm>
                <a:off x="13083651" y="7966240"/>
                <a:ext cx="206105" cy="371134"/>
              </a:xfrm>
              <a:custGeom>
                <a:avLst/>
                <a:gdLst>
                  <a:gd name="connsiteX0" fmla="*/ 0 w 347332"/>
                  <a:gd name="connsiteY0" fmla="*/ 0 h 398419"/>
                  <a:gd name="connsiteX1" fmla="*/ 347332 w 347332"/>
                  <a:gd name="connsiteY1" fmla="*/ 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0 w 347332"/>
                  <a:gd name="connsiteY0" fmla="*/ 0 h 398419"/>
                  <a:gd name="connsiteX1" fmla="*/ 175882 w 347332"/>
                  <a:gd name="connsiteY1" fmla="*/ 95250 h 398419"/>
                  <a:gd name="connsiteX2" fmla="*/ 347332 w 347332"/>
                  <a:gd name="connsiteY2" fmla="*/ 398419 h 398419"/>
                  <a:gd name="connsiteX3" fmla="*/ 0 w 347332"/>
                  <a:gd name="connsiteY3" fmla="*/ 398419 h 398419"/>
                  <a:gd name="connsiteX4" fmla="*/ 0 w 347332"/>
                  <a:gd name="connsiteY4" fmla="*/ 0 h 398419"/>
                  <a:gd name="connsiteX0" fmla="*/ 26194 w 347332"/>
                  <a:gd name="connsiteY0" fmla="*/ 0 h 326982"/>
                  <a:gd name="connsiteX1" fmla="*/ 175882 w 347332"/>
                  <a:gd name="connsiteY1" fmla="*/ 23813 h 326982"/>
                  <a:gd name="connsiteX2" fmla="*/ 347332 w 347332"/>
                  <a:gd name="connsiteY2" fmla="*/ 326982 h 326982"/>
                  <a:gd name="connsiteX3" fmla="*/ 0 w 347332"/>
                  <a:gd name="connsiteY3" fmla="*/ 326982 h 326982"/>
                  <a:gd name="connsiteX4" fmla="*/ 26194 w 347332"/>
                  <a:gd name="connsiteY4" fmla="*/ 0 h 326982"/>
                  <a:gd name="connsiteX0" fmla="*/ 26194 w 347332"/>
                  <a:gd name="connsiteY0" fmla="*/ 38100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26194 w 347332"/>
                  <a:gd name="connsiteY4" fmla="*/ 38100 h 365082"/>
                  <a:gd name="connsiteX0" fmla="*/ 19050 w 347332"/>
                  <a:gd name="connsiteY0" fmla="*/ 33337 h 365082"/>
                  <a:gd name="connsiteX1" fmla="*/ 83013 w 347332"/>
                  <a:gd name="connsiteY1" fmla="*/ 0 h 365082"/>
                  <a:gd name="connsiteX2" fmla="*/ 347332 w 347332"/>
                  <a:gd name="connsiteY2" fmla="*/ 365082 h 365082"/>
                  <a:gd name="connsiteX3" fmla="*/ 0 w 347332"/>
                  <a:gd name="connsiteY3" fmla="*/ 365082 h 365082"/>
                  <a:gd name="connsiteX4" fmla="*/ 19050 w 347332"/>
                  <a:gd name="connsiteY4" fmla="*/ 33337 h 365082"/>
                  <a:gd name="connsiteX0" fmla="*/ 19050 w 347332"/>
                  <a:gd name="connsiteY0" fmla="*/ 38100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19050 w 347332"/>
                  <a:gd name="connsiteY4" fmla="*/ 38100 h 369845"/>
                  <a:gd name="connsiteX0" fmla="*/ 26194 w 347332"/>
                  <a:gd name="connsiteY0" fmla="*/ 40481 h 369845"/>
                  <a:gd name="connsiteX1" fmla="*/ 75869 w 347332"/>
                  <a:gd name="connsiteY1" fmla="*/ 0 h 369845"/>
                  <a:gd name="connsiteX2" fmla="*/ 347332 w 347332"/>
                  <a:gd name="connsiteY2" fmla="*/ 369845 h 369845"/>
                  <a:gd name="connsiteX3" fmla="*/ 0 w 347332"/>
                  <a:gd name="connsiteY3" fmla="*/ 369845 h 369845"/>
                  <a:gd name="connsiteX4" fmla="*/ 26194 w 347332"/>
                  <a:gd name="connsiteY4" fmla="*/ 40481 h 369845"/>
                  <a:gd name="connsiteX0" fmla="*/ 0 w 321138"/>
                  <a:gd name="connsiteY0" fmla="*/ 40481 h 369845"/>
                  <a:gd name="connsiteX1" fmla="*/ 49675 w 321138"/>
                  <a:gd name="connsiteY1" fmla="*/ 0 h 369845"/>
                  <a:gd name="connsiteX2" fmla="*/ 321138 w 321138"/>
                  <a:gd name="connsiteY2" fmla="*/ 369845 h 369845"/>
                  <a:gd name="connsiteX3" fmla="*/ 150019 w 321138"/>
                  <a:gd name="connsiteY3" fmla="*/ 343652 h 369845"/>
                  <a:gd name="connsiteX4" fmla="*/ 0 w 321138"/>
                  <a:gd name="connsiteY4" fmla="*/ 40481 h 369845"/>
                  <a:gd name="connsiteX0" fmla="*/ 0 w 211601"/>
                  <a:gd name="connsiteY0" fmla="*/ 40481 h 343652"/>
                  <a:gd name="connsiteX1" fmla="*/ 49675 w 211601"/>
                  <a:gd name="connsiteY1" fmla="*/ 0 h 343652"/>
                  <a:gd name="connsiteX2" fmla="*/ 211601 w 211601"/>
                  <a:gd name="connsiteY2" fmla="*/ 341270 h 343652"/>
                  <a:gd name="connsiteX3" fmla="*/ 150019 w 211601"/>
                  <a:gd name="connsiteY3" fmla="*/ 343652 h 343652"/>
                  <a:gd name="connsiteX4" fmla="*/ 0 w 211601"/>
                  <a:gd name="connsiteY4" fmla="*/ 40481 h 343652"/>
                  <a:gd name="connsiteX0" fmla="*/ 0 w 199694"/>
                  <a:gd name="connsiteY0" fmla="*/ 40481 h 343652"/>
                  <a:gd name="connsiteX1" fmla="*/ 49675 w 199694"/>
                  <a:gd name="connsiteY1" fmla="*/ 0 h 343652"/>
                  <a:gd name="connsiteX2" fmla="*/ 199694 w 199694"/>
                  <a:gd name="connsiteY2" fmla="*/ 331745 h 343652"/>
                  <a:gd name="connsiteX3" fmla="*/ 150019 w 199694"/>
                  <a:gd name="connsiteY3" fmla="*/ 343652 h 343652"/>
                  <a:gd name="connsiteX4" fmla="*/ 0 w 199694"/>
                  <a:gd name="connsiteY4" fmla="*/ 40481 h 343652"/>
                  <a:gd name="connsiteX0" fmla="*/ 0 w 199694"/>
                  <a:gd name="connsiteY0" fmla="*/ 40481 h 361088"/>
                  <a:gd name="connsiteX1" fmla="*/ 49675 w 199694"/>
                  <a:gd name="connsiteY1" fmla="*/ 0 h 361088"/>
                  <a:gd name="connsiteX2" fmla="*/ 199694 w 199694"/>
                  <a:gd name="connsiteY2" fmla="*/ 331745 h 361088"/>
                  <a:gd name="connsiteX3" fmla="*/ 150019 w 199694"/>
                  <a:gd name="connsiteY3" fmla="*/ 343652 h 361088"/>
                  <a:gd name="connsiteX4" fmla="*/ 0 w 199694"/>
                  <a:gd name="connsiteY4" fmla="*/ 40481 h 361088"/>
                  <a:gd name="connsiteX0" fmla="*/ 0 w 202076"/>
                  <a:gd name="connsiteY0" fmla="*/ 40481 h 365389"/>
                  <a:gd name="connsiteX1" fmla="*/ 49675 w 202076"/>
                  <a:gd name="connsiteY1" fmla="*/ 0 h 365389"/>
                  <a:gd name="connsiteX2" fmla="*/ 202076 w 202076"/>
                  <a:gd name="connsiteY2" fmla="*/ 348413 h 365389"/>
                  <a:gd name="connsiteX3" fmla="*/ 150019 w 202076"/>
                  <a:gd name="connsiteY3" fmla="*/ 343652 h 365389"/>
                  <a:gd name="connsiteX4" fmla="*/ 0 w 202076"/>
                  <a:gd name="connsiteY4" fmla="*/ 40481 h 365389"/>
                  <a:gd name="connsiteX0" fmla="*/ 0 w 199695"/>
                  <a:gd name="connsiteY0" fmla="*/ 40481 h 362139"/>
                  <a:gd name="connsiteX1" fmla="*/ 49675 w 199695"/>
                  <a:gd name="connsiteY1" fmla="*/ 0 h 362139"/>
                  <a:gd name="connsiteX2" fmla="*/ 199695 w 199695"/>
                  <a:gd name="connsiteY2" fmla="*/ 336507 h 362139"/>
                  <a:gd name="connsiteX3" fmla="*/ 150019 w 199695"/>
                  <a:gd name="connsiteY3" fmla="*/ 343652 h 362139"/>
                  <a:gd name="connsiteX4" fmla="*/ 0 w 199695"/>
                  <a:gd name="connsiteY4" fmla="*/ 40481 h 362139"/>
                  <a:gd name="connsiteX0" fmla="*/ 0 w 202077"/>
                  <a:gd name="connsiteY0" fmla="*/ 40481 h 367015"/>
                  <a:gd name="connsiteX1" fmla="*/ 49675 w 202077"/>
                  <a:gd name="connsiteY1" fmla="*/ 0 h 367015"/>
                  <a:gd name="connsiteX2" fmla="*/ 202077 w 202077"/>
                  <a:gd name="connsiteY2" fmla="*/ 353176 h 367015"/>
                  <a:gd name="connsiteX3" fmla="*/ 150019 w 202077"/>
                  <a:gd name="connsiteY3" fmla="*/ 343652 h 367015"/>
                  <a:gd name="connsiteX4" fmla="*/ 0 w 202077"/>
                  <a:gd name="connsiteY4" fmla="*/ 40481 h 367015"/>
                  <a:gd name="connsiteX0" fmla="*/ 0 w 202077"/>
                  <a:gd name="connsiteY0" fmla="*/ 40481 h 361598"/>
                  <a:gd name="connsiteX1" fmla="*/ 49675 w 202077"/>
                  <a:gd name="connsiteY1" fmla="*/ 0 h 361598"/>
                  <a:gd name="connsiteX2" fmla="*/ 202077 w 202077"/>
                  <a:gd name="connsiteY2" fmla="*/ 334126 h 361598"/>
                  <a:gd name="connsiteX3" fmla="*/ 150019 w 202077"/>
                  <a:gd name="connsiteY3" fmla="*/ 343652 h 361598"/>
                  <a:gd name="connsiteX4" fmla="*/ 0 w 202077"/>
                  <a:gd name="connsiteY4" fmla="*/ 40481 h 361598"/>
                  <a:gd name="connsiteX0" fmla="*/ 0 w 202077"/>
                  <a:gd name="connsiteY0" fmla="*/ 40481 h 366523"/>
                  <a:gd name="connsiteX1" fmla="*/ 49675 w 202077"/>
                  <a:gd name="connsiteY1" fmla="*/ 0 h 366523"/>
                  <a:gd name="connsiteX2" fmla="*/ 202077 w 202077"/>
                  <a:gd name="connsiteY2" fmla="*/ 334126 h 366523"/>
                  <a:gd name="connsiteX3" fmla="*/ 150019 w 202077"/>
                  <a:gd name="connsiteY3" fmla="*/ 343652 h 366523"/>
                  <a:gd name="connsiteX4" fmla="*/ 0 w 202077"/>
                  <a:gd name="connsiteY4" fmla="*/ 40481 h 366523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0 w 202077"/>
                  <a:gd name="connsiteY0" fmla="*/ 40481 h 361331"/>
                  <a:gd name="connsiteX1" fmla="*/ 49675 w 202077"/>
                  <a:gd name="connsiteY1" fmla="*/ 0 h 361331"/>
                  <a:gd name="connsiteX2" fmla="*/ 202077 w 202077"/>
                  <a:gd name="connsiteY2" fmla="*/ 334126 h 361331"/>
                  <a:gd name="connsiteX3" fmla="*/ 150019 w 202077"/>
                  <a:gd name="connsiteY3" fmla="*/ 343652 h 361331"/>
                  <a:gd name="connsiteX4" fmla="*/ 0 w 202077"/>
                  <a:gd name="connsiteY4" fmla="*/ 40481 h 361331"/>
                  <a:gd name="connsiteX0" fmla="*/ 4162 w 206239"/>
                  <a:gd name="connsiteY0" fmla="*/ 40481 h 361331"/>
                  <a:gd name="connsiteX1" fmla="*/ 53837 w 206239"/>
                  <a:gd name="connsiteY1" fmla="*/ 0 h 361331"/>
                  <a:gd name="connsiteX2" fmla="*/ 206239 w 206239"/>
                  <a:gd name="connsiteY2" fmla="*/ 334126 h 361331"/>
                  <a:gd name="connsiteX3" fmla="*/ 154181 w 206239"/>
                  <a:gd name="connsiteY3" fmla="*/ 343652 h 361331"/>
                  <a:gd name="connsiteX4" fmla="*/ 4162 w 206239"/>
                  <a:gd name="connsiteY4" fmla="*/ 40481 h 361331"/>
                  <a:gd name="connsiteX0" fmla="*/ 4028 w 206105"/>
                  <a:gd name="connsiteY0" fmla="*/ 50284 h 371134"/>
                  <a:gd name="connsiteX1" fmla="*/ 53703 w 206105"/>
                  <a:gd name="connsiteY1" fmla="*/ 9803 h 371134"/>
                  <a:gd name="connsiteX2" fmla="*/ 206105 w 206105"/>
                  <a:gd name="connsiteY2" fmla="*/ 343929 h 371134"/>
                  <a:gd name="connsiteX3" fmla="*/ 154047 w 206105"/>
                  <a:gd name="connsiteY3" fmla="*/ 353455 h 371134"/>
                  <a:gd name="connsiteX4" fmla="*/ 4028 w 206105"/>
                  <a:gd name="connsiteY4" fmla="*/ 50284 h 371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105" h="371134">
                    <a:moveTo>
                      <a:pt x="4028" y="50284"/>
                    </a:moveTo>
                    <a:cubicBezTo>
                      <a:pt x="-15133" y="-1310"/>
                      <a:pt x="39527" y="-10040"/>
                      <a:pt x="53703" y="9803"/>
                    </a:cubicBezTo>
                    <a:cubicBezTo>
                      <a:pt x="142604" y="118797"/>
                      <a:pt x="202929" y="251604"/>
                      <a:pt x="206105" y="343929"/>
                    </a:cubicBezTo>
                    <a:cubicBezTo>
                      <a:pt x="206216" y="369329"/>
                      <a:pt x="172987" y="385205"/>
                      <a:pt x="154047" y="353455"/>
                    </a:cubicBezTo>
                    <a:cubicBezTo>
                      <a:pt x="137378" y="245254"/>
                      <a:pt x="75465" y="103716"/>
                      <a:pt x="4028" y="50284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3010">
                <a:extLst>
                  <a:ext uri="{FF2B5EF4-FFF2-40B4-BE49-F238E27FC236}">
                    <a16:creationId xmlns:a16="http://schemas.microsoft.com/office/drawing/2014/main" id="{81BA81E0-1ADA-7847-DE34-EA99884271C8}"/>
                  </a:ext>
                </a:extLst>
              </p:cNvPr>
              <p:cNvSpPr/>
              <p:nvPr/>
            </p:nvSpPr>
            <p:spPr>
              <a:xfrm>
                <a:off x="13194847" y="8061357"/>
                <a:ext cx="170018" cy="161100"/>
              </a:xfrm>
              <a:custGeom>
                <a:avLst/>
                <a:gdLst>
                  <a:gd name="connsiteX0" fmla="*/ 0 w 165255"/>
                  <a:gd name="connsiteY0" fmla="*/ 0 h 142050"/>
                  <a:gd name="connsiteX1" fmla="*/ 165255 w 165255"/>
                  <a:gd name="connsiteY1" fmla="*/ 0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0 w 165255"/>
                  <a:gd name="connsiteY0" fmla="*/ 0 h 142050"/>
                  <a:gd name="connsiteX1" fmla="*/ 93818 w 165255"/>
                  <a:gd name="connsiteY1" fmla="*/ 9525 h 142050"/>
                  <a:gd name="connsiteX2" fmla="*/ 165255 w 165255"/>
                  <a:gd name="connsiteY2" fmla="*/ 142050 h 142050"/>
                  <a:gd name="connsiteX3" fmla="*/ 0 w 165255"/>
                  <a:gd name="connsiteY3" fmla="*/ 142050 h 142050"/>
                  <a:gd name="connsiteX4" fmla="*/ 0 w 165255"/>
                  <a:gd name="connsiteY4" fmla="*/ 0 h 142050"/>
                  <a:gd name="connsiteX0" fmla="*/ 4762 w 165255"/>
                  <a:gd name="connsiteY0" fmla="*/ 7144 h 132525"/>
                  <a:gd name="connsiteX1" fmla="*/ 93818 w 165255"/>
                  <a:gd name="connsiteY1" fmla="*/ 0 h 132525"/>
                  <a:gd name="connsiteX2" fmla="*/ 165255 w 165255"/>
                  <a:gd name="connsiteY2" fmla="*/ 132525 h 132525"/>
                  <a:gd name="connsiteX3" fmla="*/ 0 w 165255"/>
                  <a:gd name="connsiteY3" fmla="*/ 132525 h 132525"/>
                  <a:gd name="connsiteX4" fmla="*/ 4762 w 165255"/>
                  <a:gd name="connsiteY4" fmla="*/ 7144 h 132525"/>
                  <a:gd name="connsiteX0" fmla="*/ 4762 w 165255"/>
                  <a:gd name="connsiteY0" fmla="*/ 21432 h 146813"/>
                  <a:gd name="connsiteX1" fmla="*/ 96199 w 165255"/>
                  <a:gd name="connsiteY1" fmla="*/ 0 h 146813"/>
                  <a:gd name="connsiteX2" fmla="*/ 165255 w 165255"/>
                  <a:gd name="connsiteY2" fmla="*/ 146813 h 146813"/>
                  <a:gd name="connsiteX3" fmla="*/ 0 w 165255"/>
                  <a:gd name="connsiteY3" fmla="*/ 146813 h 146813"/>
                  <a:gd name="connsiteX4" fmla="*/ 4762 w 165255"/>
                  <a:gd name="connsiteY4" fmla="*/ 21432 h 146813"/>
                  <a:gd name="connsiteX0" fmla="*/ 4762 w 162874"/>
                  <a:gd name="connsiteY0" fmla="*/ 21432 h 146813"/>
                  <a:gd name="connsiteX1" fmla="*/ 96199 w 162874"/>
                  <a:gd name="connsiteY1" fmla="*/ 0 h 146813"/>
                  <a:gd name="connsiteX2" fmla="*/ 162874 w 162874"/>
                  <a:gd name="connsiteY2" fmla="*/ 118238 h 146813"/>
                  <a:gd name="connsiteX3" fmla="*/ 0 w 162874"/>
                  <a:gd name="connsiteY3" fmla="*/ 146813 h 146813"/>
                  <a:gd name="connsiteX4" fmla="*/ 4762 w 162874"/>
                  <a:gd name="connsiteY4" fmla="*/ 21432 h 146813"/>
                  <a:gd name="connsiteX0" fmla="*/ 0 w 158112"/>
                  <a:gd name="connsiteY0" fmla="*/ 21432 h 161100"/>
                  <a:gd name="connsiteX1" fmla="*/ 91437 w 158112"/>
                  <a:gd name="connsiteY1" fmla="*/ 0 h 161100"/>
                  <a:gd name="connsiteX2" fmla="*/ 158112 w 158112"/>
                  <a:gd name="connsiteY2" fmla="*/ 118238 h 161100"/>
                  <a:gd name="connsiteX3" fmla="*/ 78582 w 158112"/>
                  <a:gd name="connsiteY3" fmla="*/ 161100 h 161100"/>
                  <a:gd name="connsiteX4" fmla="*/ 0 w 158112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  <a:gd name="connsiteX0" fmla="*/ 0 w 170018"/>
                  <a:gd name="connsiteY0" fmla="*/ 21432 h 161100"/>
                  <a:gd name="connsiteX1" fmla="*/ 91437 w 170018"/>
                  <a:gd name="connsiteY1" fmla="*/ 0 h 161100"/>
                  <a:gd name="connsiteX2" fmla="*/ 170018 w 170018"/>
                  <a:gd name="connsiteY2" fmla="*/ 134906 h 161100"/>
                  <a:gd name="connsiteX3" fmla="*/ 78582 w 170018"/>
                  <a:gd name="connsiteY3" fmla="*/ 161100 h 161100"/>
                  <a:gd name="connsiteX4" fmla="*/ 0 w 170018"/>
                  <a:gd name="connsiteY4" fmla="*/ 21432 h 16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018" h="161100">
                    <a:moveTo>
                      <a:pt x="0" y="21432"/>
                    </a:moveTo>
                    <a:cubicBezTo>
                      <a:pt x="42385" y="59532"/>
                      <a:pt x="87151" y="52388"/>
                      <a:pt x="91437" y="0"/>
                    </a:cubicBezTo>
                    <a:lnTo>
                      <a:pt x="170018" y="134906"/>
                    </a:lnTo>
                    <a:cubicBezTo>
                      <a:pt x="106201" y="74581"/>
                      <a:pt x="82867" y="111887"/>
                      <a:pt x="78582" y="161100"/>
                    </a:cubicBezTo>
                    <a:lnTo>
                      <a:pt x="0" y="21432"/>
                    </a:ln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3005">
                <a:extLst>
                  <a:ext uri="{FF2B5EF4-FFF2-40B4-BE49-F238E27FC236}">
                    <a16:creationId xmlns:a16="http://schemas.microsoft.com/office/drawing/2014/main" id="{BD2A8BFF-66AF-8E6B-5AFB-4E3C8F47F1E0}"/>
                  </a:ext>
                </a:extLst>
              </p:cNvPr>
              <p:cNvSpPr/>
              <p:nvPr/>
            </p:nvSpPr>
            <p:spPr>
              <a:xfrm>
                <a:off x="12655776" y="8165368"/>
                <a:ext cx="835800" cy="1080542"/>
              </a:xfrm>
              <a:custGeom>
                <a:avLst/>
                <a:gdLst>
                  <a:gd name="connsiteX0" fmla="*/ 0 w 454305"/>
                  <a:gd name="connsiteY0" fmla="*/ 0 h 440047"/>
                  <a:gd name="connsiteX1" fmla="*/ 454305 w 454305"/>
                  <a:gd name="connsiteY1" fmla="*/ 0 h 440047"/>
                  <a:gd name="connsiteX2" fmla="*/ 454305 w 454305"/>
                  <a:gd name="connsiteY2" fmla="*/ 440047 h 440047"/>
                  <a:gd name="connsiteX3" fmla="*/ 0 w 454305"/>
                  <a:gd name="connsiteY3" fmla="*/ 440047 h 440047"/>
                  <a:gd name="connsiteX4" fmla="*/ 0 w 454305"/>
                  <a:gd name="connsiteY4" fmla="*/ 0 h 440047"/>
                  <a:gd name="connsiteX0" fmla="*/ 259556 w 713861"/>
                  <a:gd name="connsiteY0" fmla="*/ 0 h 880579"/>
                  <a:gd name="connsiteX1" fmla="*/ 713861 w 713861"/>
                  <a:gd name="connsiteY1" fmla="*/ 0 h 880579"/>
                  <a:gd name="connsiteX2" fmla="*/ 713861 w 713861"/>
                  <a:gd name="connsiteY2" fmla="*/ 440047 h 880579"/>
                  <a:gd name="connsiteX3" fmla="*/ 0 w 713861"/>
                  <a:gd name="connsiteY3" fmla="*/ 880579 h 880579"/>
                  <a:gd name="connsiteX4" fmla="*/ 259556 w 713861"/>
                  <a:gd name="connsiteY4" fmla="*/ 0 h 880579"/>
                  <a:gd name="connsiteX0" fmla="*/ 0 w 723387"/>
                  <a:gd name="connsiteY0" fmla="*/ 778669 h 880579"/>
                  <a:gd name="connsiteX1" fmla="*/ 723387 w 723387"/>
                  <a:gd name="connsiteY1" fmla="*/ 0 h 880579"/>
                  <a:gd name="connsiteX2" fmla="*/ 723387 w 723387"/>
                  <a:gd name="connsiteY2" fmla="*/ 440047 h 880579"/>
                  <a:gd name="connsiteX3" fmla="*/ 9526 w 723387"/>
                  <a:gd name="connsiteY3" fmla="*/ 880579 h 880579"/>
                  <a:gd name="connsiteX4" fmla="*/ 0 w 723387"/>
                  <a:gd name="connsiteY4" fmla="*/ 778669 h 880579"/>
                  <a:gd name="connsiteX0" fmla="*/ 0 w 723387"/>
                  <a:gd name="connsiteY0" fmla="*/ 950119 h 1052029"/>
                  <a:gd name="connsiteX1" fmla="*/ 640043 w 723387"/>
                  <a:gd name="connsiteY1" fmla="*/ 0 h 1052029"/>
                  <a:gd name="connsiteX2" fmla="*/ 723387 w 723387"/>
                  <a:gd name="connsiteY2" fmla="*/ 611497 h 1052029"/>
                  <a:gd name="connsiteX3" fmla="*/ 9526 w 723387"/>
                  <a:gd name="connsiteY3" fmla="*/ 1052029 h 1052029"/>
                  <a:gd name="connsiteX4" fmla="*/ 0 w 723387"/>
                  <a:gd name="connsiteY4" fmla="*/ 950119 h 1052029"/>
                  <a:gd name="connsiteX0" fmla="*/ 0 w 744818"/>
                  <a:gd name="connsiteY0" fmla="*/ 957747 h 1059657"/>
                  <a:gd name="connsiteX1" fmla="*/ 640043 w 744818"/>
                  <a:gd name="connsiteY1" fmla="*/ 7628 h 1059657"/>
                  <a:gd name="connsiteX2" fmla="*/ 744818 w 744818"/>
                  <a:gd name="connsiteY2" fmla="*/ 0 h 1059657"/>
                  <a:gd name="connsiteX3" fmla="*/ 9526 w 744818"/>
                  <a:gd name="connsiteY3" fmla="*/ 1059657 h 1059657"/>
                  <a:gd name="connsiteX4" fmla="*/ 0 w 744818"/>
                  <a:gd name="connsiteY4" fmla="*/ 957747 h 1059657"/>
                  <a:gd name="connsiteX0" fmla="*/ 0 w 789152"/>
                  <a:gd name="connsiteY0" fmla="*/ 957747 h 1059657"/>
                  <a:gd name="connsiteX1" fmla="*/ 640043 w 789152"/>
                  <a:gd name="connsiteY1" fmla="*/ 7628 h 1059657"/>
                  <a:gd name="connsiteX2" fmla="*/ 744818 w 789152"/>
                  <a:gd name="connsiteY2" fmla="*/ 0 h 1059657"/>
                  <a:gd name="connsiteX3" fmla="*/ 9526 w 789152"/>
                  <a:gd name="connsiteY3" fmla="*/ 1059657 h 1059657"/>
                  <a:gd name="connsiteX4" fmla="*/ 0 w 789152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0 w 791857"/>
                  <a:gd name="connsiteY0" fmla="*/ 957747 h 1059657"/>
                  <a:gd name="connsiteX1" fmla="*/ 640043 w 791857"/>
                  <a:gd name="connsiteY1" fmla="*/ 7628 h 1059657"/>
                  <a:gd name="connsiteX2" fmla="*/ 744818 w 791857"/>
                  <a:gd name="connsiteY2" fmla="*/ 0 h 1059657"/>
                  <a:gd name="connsiteX3" fmla="*/ 9526 w 791857"/>
                  <a:gd name="connsiteY3" fmla="*/ 1059657 h 1059657"/>
                  <a:gd name="connsiteX4" fmla="*/ 0 w 791857"/>
                  <a:gd name="connsiteY4" fmla="*/ 957747 h 1059657"/>
                  <a:gd name="connsiteX0" fmla="*/ 46633 w 838490"/>
                  <a:gd name="connsiteY0" fmla="*/ 957747 h 1059657"/>
                  <a:gd name="connsiteX1" fmla="*/ 686676 w 838490"/>
                  <a:gd name="connsiteY1" fmla="*/ 7628 h 1059657"/>
                  <a:gd name="connsiteX2" fmla="*/ 791451 w 838490"/>
                  <a:gd name="connsiteY2" fmla="*/ 0 h 1059657"/>
                  <a:gd name="connsiteX3" fmla="*/ 56159 w 838490"/>
                  <a:gd name="connsiteY3" fmla="*/ 1059657 h 1059657"/>
                  <a:gd name="connsiteX4" fmla="*/ 46633 w 838490"/>
                  <a:gd name="connsiteY4" fmla="*/ 957747 h 1059657"/>
                  <a:gd name="connsiteX0" fmla="*/ 52012 w 843869"/>
                  <a:gd name="connsiteY0" fmla="*/ 957747 h 1059657"/>
                  <a:gd name="connsiteX1" fmla="*/ 692055 w 843869"/>
                  <a:gd name="connsiteY1" fmla="*/ 7628 h 1059657"/>
                  <a:gd name="connsiteX2" fmla="*/ 796830 w 843869"/>
                  <a:gd name="connsiteY2" fmla="*/ 0 h 1059657"/>
                  <a:gd name="connsiteX3" fmla="*/ 61538 w 843869"/>
                  <a:gd name="connsiteY3" fmla="*/ 1059657 h 1059657"/>
                  <a:gd name="connsiteX4" fmla="*/ 52012 w 843869"/>
                  <a:gd name="connsiteY4" fmla="*/ 957747 h 1059657"/>
                  <a:gd name="connsiteX0" fmla="*/ 41472 w 833329"/>
                  <a:gd name="connsiteY0" fmla="*/ 957747 h 1059657"/>
                  <a:gd name="connsiteX1" fmla="*/ 681515 w 833329"/>
                  <a:gd name="connsiteY1" fmla="*/ 7628 h 1059657"/>
                  <a:gd name="connsiteX2" fmla="*/ 786290 w 833329"/>
                  <a:gd name="connsiteY2" fmla="*/ 0 h 1059657"/>
                  <a:gd name="connsiteX3" fmla="*/ 50998 w 833329"/>
                  <a:gd name="connsiteY3" fmla="*/ 1059657 h 1059657"/>
                  <a:gd name="connsiteX4" fmla="*/ 41472 w 833329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83986 w 835800"/>
                  <a:gd name="connsiteY1" fmla="*/ 7628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57747 h 1059657"/>
                  <a:gd name="connsiteX1" fmla="*/ 693511 w 835800"/>
                  <a:gd name="connsiteY1" fmla="*/ 5247 h 1059657"/>
                  <a:gd name="connsiteX2" fmla="*/ 788761 w 835800"/>
                  <a:gd name="connsiteY2" fmla="*/ 0 h 1059657"/>
                  <a:gd name="connsiteX3" fmla="*/ 53469 w 835800"/>
                  <a:gd name="connsiteY3" fmla="*/ 1059657 h 1059657"/>
                  <a:gd name="connsiteX4" fmla="*/ 43943 w 835800"/>
                  <a:gd name="connsiteY4" fmla="*/ 957747 h 1059657"/>
                  <a:gd name="connsiteX0" fmla="*/ 43943 w 835800"/>
                  <a:gd name="connsiteY0" fmla="*/ 978632 h 1080542"/>
                  <a:gd name="connsiteX1" fmla="*/ 693511 w 835800"/>
                  <a:gd name="connsiteY1" fmla="*/ 26132 h 1080542"/>
                  <a:gd name="connsiteX2" fmla="*/ 788761 w 835800"/>
                  <a:gd name="connsiteY2" fmla="*/ 20885 h 1080542"/>
                  <a:gd name="connsiteX3" fmla="*/ 53469 w 835800"/>
                  <a:gd name="connsiteY3" fmla="*/ 1080542 h 1080542"/>
                  <a:gd name="connsiteX4" fmla="*/ 43943 w 835800"/>
                  <a:gd name="connsiteY4" fmla="*/ 978632 h 1080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00" h="1080542">
                    <a:moveTo>
                      <a:pt x="43943" y="978632"/>
                    </a:moveTo>
                    <a:cubicBezTo>
                      <a:pt x="500177" y="935770"/>
                      <a:pt x="894499" y="514287"/>
                      <a:pt x="693511" y="26132"/>
                    </a:cubicBezTo>
                    <a:cubicBezTo>
                      <a:pt x="665730" y="-30385"/>
                      <a:pt x="757011" y="22634"/>
                      <a:pt x="788761" y="20885"/>
                    </a:cubicBezTo>
                    <a:cubicBezTo>
                      <a:pt x="1017533" y="705098"/>
                      <a:pt x="353335" y="1060698"/>
                      <a:pt x="53469" y="1080542"/>
                    </a:cubicBezTo>
                    <a:cubicBezTo>
                      <a:pt x="16956" y="1075147"/>
                      <a:pt x="-40988" y="1010221"/>
                      <a:pt x="43943" y="978632"/>
                    </a:cubicBezTo>
                    <a:close/>
                  </a:path>
                </a:pathLst>
              </a:custGeom>
              <a:solidFill>
                <a:srgbClr val="F9FC8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385BE4E-CE24-5A6A-1A7E-421F76B31E37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8097"/>
                <a:chOff x="12460275" y="7956655"/>
                <a:chExt cx="1211708" cy="1288097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035AC9B9-39CB-1C6F-B07E-A5929DE8A1BE}"/>
                    </a:ext>
                  </a:extLst>
                </p:cNvPr>
                <p:cNvSpPr/>
                <p:nvPr/>
              </p:nvSpPr>
              <p:spPr>
                <a:xfrm rot="19588166">
                  <a:off x="13217579" y="8056117"/>
                  <a:ext cx="64565" cy="5077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915 w 64984"/>
                    <a:gd name="connsiteY0" fmla="*/ 5841 h 54266"/>
                    <a:gd name="connsiteX1" fmla="*/ 64984 w 64984"/>
                    <a:gd name="connsiteY1" fmla="*/ 0 h 54266"/>
                    <a:gd name="connsiteX0" fmla="*/ 30 w 63099"/>
                    <a:gd name="connsiteY0" fmla="*/ 5841 h 53254"/>
                    <a:gd name="connsiteX1" fmla="*/ 63099 w 63099"/>
                    <a:gd name="connsiteY1" fmla="*/ 0 h 53254"/>
                    <a:gd name="connsiteX0" fmla="*/ 24 w 64804"/>
                    <a:gd name="connsiteY0" fmla="*/ 5841 h 52010"/>
                    <a:gd name="connsiteX1" fmla="*/ 63093 w 64804"/>
                    <a:gd name="connsiteY1" fmla="*/ 0 h 52010"/>
                    <a:gd name="connsiteX0" fmla="*/ 26 w 63346"/>
                    <a:gd name="connsiteY0" fmla="*/ 5841 h 50808"/>
                    <a:gd name="connsiteX1" fmla="*/ 63095 w 63346"/>
                    <a:gd name="connsiteY1" fmla="*/ 0 h 50808"/>
                    <a:gd name="connsiteX0" fmla="*/ 25 w 64169"/>
                    <a:gd name="connsiteY0" fmla="*/ 5841 h 52257"/>
                    <a:gd name="connsiteX1" fmla="*/ 63094 w 64169"/>
                    <a:gd name="connsiteY1" fmla="*/ 0 h 52257"/>
                    <a:gd name="connsiteX0" fmla="*/ 492 w 64565"/>
                    <a:gd name="connsiteY0" fmla="*/ 5841 h 50770"/>
                    <a:gd name="connsiteX1" fmla="*/ 63561 w 64565"/>
                    <a:gd name="connsiteY1" fmla="*/ 0 h 5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565" h="50770">
                      <a:moveTo>
                        <a:pt x="492" y="5841"/>
                      </a:moveTo>
                      <a:cubicBezTo>
                        <a:pt x="-7039" y="63471"/>
                        <a:pt x="74457" y="69969"/>
                        <a:pt x="63561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8B0DD9B-5755-5AF2-B541-6E2262DE305D}"/>
                    </a:ext>
                  </a:extLst>
                </p:cNvPr>
                <p:cNvSpPr/>
                <p:nvPr/>
              </p:nvSpPr>
              <p:spPr>
                <a:xfrm rot="19588166">
                  <a:off x="13249706" y="7979639"/>
                  <a:ext cx="97534" cy="59995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438590"/>
                    <a:gd name="connsiteY0" fmla="*/ 102651 h 355500"/>
                    <a:gd name="connsiteX1" fmla="*/ 438590 w 438590"/>
                    <a:gd name="connsiteY1" fmla="*/ 0 h 355500"/>
                    <a:gd name="connsiteX0" fmla="*/ 140 w 438730"/>
                    <a:gd name="connsiteY0" fmla="*/ 102651 h 235220"/>
                    <a:gd name="connsiteX1" fmla="*/ 438730 w 438730"/>
                    <a:gd name="connsiteY1" fmla="*/ 0 h 235220"/>
                    <a:gd name="connsiteX0" fmla="*/ 224722 w 224722"/>
                    <a:gd name="connsiteY0" fmla="*/ 192646 h 257248"/>
                    <a:gd name="connsiteX1" fmla="*/ 14507 w 224722"/>
                    <a:gd name="connsiteY1" fmla="*/ 0 h 257248"/>
                    <a:gd name="connsiteX0" fmla="*/ 210215 w 210215"/>
                    <a:gd name="connsiteY0" fmla="*/ 251112 h 251112"/>
                    <a:gd name="connsiteX1" fmla="*/ 0 w 210215"/>
                    <a:gd name="connsiteY1" fmla="*/ 58466 h 251112"/>
                    <a:gd name="connsiteX0" fmla="*/ 111421 w 111421"/>
                    <a:gd name="connsiteY0" fmla="*/ 161668 h 161668"/>
                    <a:gd name="connsiteX1" fmla="*/ 0 w 111421"/>
                    <a:gd name="connsiteY1" fmla="*/ 108761 h 161668"/>
                    <a:gd name="connsiteX0" fmla="*/ 111421 w 115254"/>
                    <a:gd name="connsiteY0" fmla="*/ 105652 h 105652"/>
                    <a:gd name="connsiteX1" fmla="*/ 0 w 115254"/>
                    <a:gd name="connsiteY1" fmla="*/ 52745 h 105652"/>
                    <a:gd name="connsiteX0" fmla="*/ 111421 w 114361"/>
                    <a:gd name="connsiteY0" fmla="*/ 89010 h 89010"/>
                    <a:gd name="connsiteX1" fmla="*/ 0 w 114361"/>
                    <a:gd name="connsiteY1" fmla="*/ 36103 h 89010"/>
                    <a:gd name="connsiteX0" fmla="*/ 97454 w 100725"/>
                    <a:gd name="connsiteY0" fmla="*/ 63000 h 63000"/>
                    <a:gd name="connsiteX1" fmla="*/ 0 w 100725"/>
                    <a:gd name="connsiteY1" fmla="*/ 45057 h 63000"/>
                    <a:gd name="connsiteX0" fmla="*/ 97454 w 100433"/>
                    <a:gd name="connsiteY0" fmla="*/ 64147 h 64147"/>
                    <a:gd name="connsiteX1" fmla="*/ 0 w 100433"/>
                    <a:gd name="connsiteY1" fmla="*/ 46204 h 64147"/>
                    <a:gd name="connsiteX0" fmla="*/ 97454 w 97569"/>
                    <a:gd name="connsiteY0" fmla="*/ 71795 h 71795"/>
                    <a:gd name="connsiteX1" fmla="*/ 0 w 97569"/>
                    <a:gd name="connsiteY1" fmla="*/ 53852 h 71795"/>
                    <a:gd name="connsiteX0" fmla="*/ 97454 w 97568"/>
                    <a:gd name="connsiteY0" fmla="*/ 58871 h 58871"/>
                    <a:gd name="connsiteX1" fmla="*/ 0 w 97568"/>
                    <a:gd name="connsiteY1" fmla="*/ 40928 h 58871"/>
                    <a:gd name="connsiteX0" fmla="*/ 97454 w 98363"/>
                    <a:gd name="connsiteY0" fmla="*/ 57121 h 57121"/>
                    <a:gd name="connsiteX1" fmla="*/ 0 w 98363"/>
                    <a:gd name="connsiteY1" fmla="*/ 39178 h 57121"/>
                    <a:gd name="connsiteX0" fmla="*/ 97454 w 97534"/>
                    <a:gd name="connsiteY0" fmla="*/ 59995 h 59995"/>
                    <a:gd name="connsiteX1" fmla="*/ 0 w 97534"/>
                    <a:gd name="connsiteY1" fmla="*/ 42052 h 599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7534" h="59995">
                      <a:moveTo>
                        <a:pt x="97454" y="59995"/>
                      </a:moveTo>
                      <a:cubicBezTo>
                        <a:pt x="100780" y="-15155"/>
                        <a:pt x="-35" y="-18058"/>
                        <a:pt x="0" y="4205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1A1D73A-98F1-EF33-7610-4AFCBB16D35F}"/>
                    </a:ext>
                  </a:extLst>
                </p:cNvPr>
                <p:cNvSpPr/>
                <p:nvPr/>
              </p:nvSpPr>
              <p:spPr>
                <a:xfrm rot="19588166">
                  <a:off x="12653914" y="9149895"/>
                  <a:ext cx="74452" cy="94857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53568 w 212067"/>
                    <a:gd name="connsiteY0" fmla="*/ 213576 h 417481"/>
                    <a:gd name="connsiteX1" fmla="*/ 5763 w 212067"/>
                    <a:gd name="connsiteY1" fmla="*/ 0 h 417481"/>
                    <a:gd name="connsiteX0" fmla="*/ 103246 w 233983"/>
                    <a:gd name="connsiteY0" fmla="*/ 213602 h 275592"/>
                    <a:gd name="connsiteX1" fmla="*/ 55441 w 233983"/>
                    <a:gd name="connsiteY1" fmla="*/ 26 h 275592"/>
                    <a:gd name="connsiteX0" fmla="*/ 214270 w 214270"/>
                    <a:gd name="connsiteY0" fmla="*/ 213662 h 213662"/>
                    <a:gd name="connsiteX1" fmla="*/ 166465 w 214270"/>
                    <a:gd name="connsiteY1" fmla="*/ 86 h 213662"/>
                    <a:gd name="connsiteX0" fmla="*/ 175624 w 202842"/>
                    <a:gd name="connsiteY0" fmla="*/ 75041 h 75041"/>
                    <a:gd name="connsiteX1" fmla="*/ 202842 w 202842"/>
                    <a:gd name="connsiteY1" fmla="*/ 2591 h 75041"/>
                    <a:gd name="connsiteX0" fmla="*/ 103185 w 130403"/>
                    <a:gd name="connsiteY0" fmla="*/ 72645 h 72645"/>
                    <a:gd name="connsiteX1" fmla="*/ 130403 w 130403"/>
                    <a:gd name="connsiteY1" fmla="*/ 195 h 72645"/>
                    <a:gd name="connsiteX0" fmla="*/ 39575 w 66793"/>
                    <a:gd name="connsiteY0" fmla="*/ 83539 h 83539"/>
                    <a:gd name="connsiteX1" fmla="*/ 66793 w 66793"/>
                    <a:gd name="connsiteY1" fmla="*/ 11089 h 83539"/>
                    <a:gd name="connsiteX0" fmla="*/ 33340 w 73736"/>
                    <a:gd name="connsiteY0" fmla="*/ 93913 h 93913"/>
                    <a:gd name="connsiteX1" fmla="*/ 73736 w 73736"/>
                    <a:gd name="connsiteY1" fmla="*/ 10199 h 93913"/>
                    <a:gd name="connsiteX0" fmla="*/ 43983 w 84379"/>
                    <a:gd name="connsiteY0" fmla="*/ 93908 h 93908"/>
                    <a:gd name="connsiteX1" fmla="*/ 84379 w 84379"/>
                    <a:gd name="connsiteY1" fmla="*/ 10194 h 93908"/>
                    <a:gd name="connsiteX0" fmla="*/ 33694 w 74090"/>
                    <a:gd name="connsiteY0" fmla="*/ 89626 h 89626"/>
                    <a:gd name="connsiteX1" fmla="*/ 74090 w 74090"/>
                    <a:gd name="connsiteY1" fmla="*/ 5912 h 89626"/>
                    <a:gd name="connsiteX0" fmla="*/ 22866 w 63262"/>
                    <a:gd name="connsiteY0" fmla="*/ 89536 h 89536"/>
                    <a:gd name="connsiteX1" fmla="*/ 63262 w 63262"/>
                    <a:gd name="connsiteY1" fmla="*/ 5822 h 89536"/>
                    <a:gd name="connsiteX0" fmla="*/ 20694 w 61090"/>
                    <a:gd name="connsiteY0" fmla="*/ 88571 h 88571"/>
                    <a:gd name="connsiteX1" fmla="*/ 61090 w 61090"/>
                    <a:gd name="connsiteY1" fmla="*/ 4857 h 88571"/>
                    <a:gd name="connsiteX0" fmla="*/ 19253 w 65580"/>
                    <a:gd name="connsiteY0" fmla="*/ 93020 h 93020"/>
                    <a:gd name="connsiteX1" fmla="*/ 65580 w 65580"/>
                    <a:gd name="connsiteY1" fmla="*/ 4666 h 93020"/>
                    <a:gd name="connsiteX0" fmla="*/ 20034 w 63061"/>
                    <a:gd name="connsiteY0" fmla="*/ 92377 h 92377"/>
                    <a:gd name="connsiteX1" fmla="*/ 63061 w 63061"/>
                    <a:gd name="connsiteY1" fmla="*/ 4692 h 92377"/>
                    <a:gd name="connsiteX0" fmla="*/ 22094 w 65121"/>
                    <a:gd name="connsiteY0" fmla="*/ 92615 h 92615"/>
                    <a:gd name="connsiteX1" fmla="*/ 65121 w 65121"/>
                    <a:gd name="connsiteY1" fmla="*/ 4930 h 92615"/>
                    <a:gd name="connsiteX0" fmla="*/ 26472 w 69499"/>
                    <a:gd name="connsiteY0" fmla="*/ 94605 h 94605"/>
                    <a:gd name="connsiteX1" fmla="*/ 69499 w 69499"/>
                    <a:gd name="connsiteY1" fmla="*/ 6920 h 94605"/>
                    <a:gd name="connsiteX0" fmla="*/ 31425 w 74452"/>
                    <a:gd name="connsiteY0" fmla="*/ 94857 h 94857"/>
                    <a:gd name="connsiteX1" fmla="*/ 74452 w 74452"/>
                    <a:gd name="connsiteY1" fmla="*/ 7172 h 9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452" h="94857">
                      <a:moveTo>
                        <a:pt x="31425" y="94857"/>
                      </a:moveTo>
                      <a:cubicBezTo>
                        <a:pt x="-27860" y="66771"/>
                        <a:pt x="2501" y="-26317"/>
                        <a:pt x="74452" y="7172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068FD324-92C4-3DB0-047B-E43857037A88}"/>
                    </a:ext>
                  </a:extLst>
                </p:cNvPr>
                <p:cNvSpPr/>
                <p:nvPr/>
              </p:nvSpPr>
              <p:spPr>
                <a:xfrm rot="19588166">
                  <a:off x="12524944" y="8444971"/>
                  <a:ext cx="1055180" cy="532503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55109"/>
                    <a:gd name="connsiteY0" fmla="*/ 459686 h 568236"/>
                    <a:gd name="connsiteX1" fmla="*/ 1055109 w 1055109"/>
                    <a:gd name="connsiteY1" fmla="*/ 0 h 568236"/>
                    <a:gd name="connsiteX0" fmla="*/ 0 w 1055109"/>
                    <a:gd name="connsiteY0" fmla="*/ 459686 h 558430"/>
                    <a:gd name="connsiteX1" fmla="*/ 1055109 w 1055109"/>
                    <a:gd name="connsiteY1" fmla="*/ 0 h 558430"/>
                    <a:gd name="connsiteX0" fmla="*/ 0 w 1055180"/>
                    <a:gd name="connsiteY0" fmla="*/ 433930 h 538414"/>
                    <a:gd name="connsiteX1" fmla="*/ 1055180 w 1055180"/>
                    <a:gd name="connsiteY1" fmla="*/ 0 h 538414"/>
                    <a:gd name="connsiteX0" fmla="*/ 0 w 1055180"/>
                    <a:gd name="connsiteY0" fmla="*/ 433930 h 533499"/>
                    <a:gd name="connsiteX1" fmla="*/ 1055180 w 1055180"/>
                    <a:gd name="connsiteY1" fmla="*/ 0 h 533499"/>
                    <a:gd name="connsiteX0" fmla="*/ 0 w 1055180"/>
                    <a:gd name="connsiteY0" fmla="*/ 433930 h 532503"/>
                    <a:gd name="connsiteX1" fmla="*/ 1055180 w 1055180"/>
                    <a:gd name="connsiteY1" fmla="*/ 0 h 532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55180" h="532503">
                      <a:moveTo>
                        <a:pt x="0" y="433930"/>
                      </a:moveTo>
                      <a:cubicBezTo>
                        <a:pt x="410320" y="654186"/>
                        <a:pt x="953025" y="503535"/>
                        <a:pt x="1055180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6311463C-D242-2C0D-69FE-36185D08AAFE}"/>
                    </a:ext>
                  </a:extLst>
                </p:cNvPr>
                <p:cNvSpPr/>
                <p:nvPr/>
              </p:nvSpPr>
              <p:spPr>
                <a:xfrm rot="19588166">
                  <a:off x="12460275" y="8282301"/>
                  <a:ext cx="1211708" cy="774840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160935"/>
                    <a:gd name="connsiteY0" fmla="*/ 403846 h 533215"/>
                    <a:gd name="connsiteX1" fmla="*/ 1160935 w 1160935"/>
                    <a:gd name="connsiteY1" fmla="*/ 0 h 533215"/>
                    <a:gd name="connsiteX0" fmla="*/ 0 w 1166890"/>
                    <a:gd name="connsiteY0" fmla="*/ 399900 h 530472"/>
                    <a:gd name="connsiteX1" fmla="*/ 1166890 w 1166890"/>
                    <a:gd name="connsiteY1" fmla="*/ 0 h 530472"/>
                    <a:gd name="connsiteX0" fmla="*/ 0 w 1208097"/>
                    <a:gd name="connsiteY0" fmla="*/ 543991 h 638786"/>
                    <a:gd name="connsiteX1" fmla="*/ 1208097 w 1208097"/>
                    <a:gd name="connsiteY1" fmla="*/ 0 h 638786"/>
                    <a:gd name="connsiteX0" fmla="*/ 0 w 1201543"/>
                    <a:gd name="connsiteY0" fmla="*/ 525480 h 624022"/>
                    <a:gd name="connsiteX1" fmla="*/ 1201543 w 1201543"/>
                    <a:gd name="connsiteY1" fmla="*/ 0 h 624022"/>
                    <a:gd name="connsiteX0" fmla="*/ 0 w 1201543"/>
                    <a:gd name="connsiteY0" fmla="*/ 525480 h 633585"/>
                    <a:gd name="connsiteX1" fmla="*/ 1201543 w 1201543"/>
                    <a:gd name="connsiteY1" fmla="*/ 0 h 633585"/>
                    <a:gd name="connsiteX0" fmla="*/ 0 w 1203456"/>
                    <a:gd name="connsiteY0" fmla="*/ 549923 h 653049"/>
                    <a:gd name="connsiteX1" fmla="*/ 1203456 w 1203456"/>
                    <a:gd name="connsiteY1" fmla="*/ 0 h 653049"/>
                    <a:gd name="connsiteX0" fmla="*/ 0 w 1203456"/>
                    <a:gd name="connsiteY0" fmla="*/ 549923 h 657883"/>
                    <a:gd name="connsiteX1" fmla="*/ 1203456 w 1203456"/>
                    <a:gd name="connsiteY1" fmla="*/ 0 h 657883"/>
                    <a:gd name="connsiteX0" fmla="*/ 0 w 1203456"/>
                    <a:gd name="connsiteY0" fmla="*/ 549923 h 659720"/>
                    <a:gd name="connsiteX1" fmla="*/ 1203456 w 1203456"/>
                    <a:gd name="connsiteY1" fmla="*/ 0 h 659720"/>
                    <a:gd name="connsiteX0" fmla="*/ 0 w 1212041"/>
                    <a:gd name="connsiteY0" fmla="*/ 549946 h 659739"/>
                    <a:gd name="connsiteX1" fmla="*/ 1212041 w 1212041"/>
                    <a:gd name="connsiteY1" fmla="*/ 0 h 659739"/>
                    <a:gd name="connsiteX0" fmla="*/ 0 w 1212041"/>
                    <a:gd name="connsiteY0" fmla="*/ 549946 h 658024"/>
                    <a:gd name="connsiteX1" fmla="*/ 1212041 w 1212041"/>
                    <a:gd name="connsiteY1" fmla="*/ 0 h 658024"/>
                    <a:gd name="connsiteX0" fmla="*/ 0 w 1205416"/>
                    <a:gd name="connsiteY0" fmla="*/ 557192 h 663767"/>
                    <a:gd name="connsiteX1" fmla="*/ 1205416 w 1205416"/>
                    <a:gd name="connsiteY1" fmla="*/ 0 h 663767"/>
                    <a:gd name="connsiteX0" fmla="*/ 0 w 1215987"/>
                    <a:gd name="connsiteY0" fmla="*/ 555900 h 662741"/>
                    <a:gd name="connsiteX1" fmla="*/ 1215987 w 1215987"/>
                    <a:gd name="connsiteY1" fmla="*/ 0 h 662741"/>
                    <a:gd name="connsiteX0" fmla="*/ 0 w 1209361"/>
                    <a:gd name="connsiteY0" fmla="*/ 563146 h 668510"/>
                    <a:gd name="connsiteX1" fmla="*/ 1209361 w 1209361"/>
                    <a:gd name="connsiteY1" fmla="*/ 0 h 668510"/>
                    <a:gd name="connsiteX0" fmla="*/ 0 w 1215317"/>
                    <a:gd name="connsiteY0" fmla="*/ 559200 h 665364"/>
                    <a:gd name="connsiteX1" fmla="*/ 1215317 w 1215317"/>
                    <a:gd name="connsiteY1" fmla="*/ 0 h 665364"/>
                    <a:gd name="connsiteX0" fmla="*/ 0 w 1209362"/>
                    <a:gd name="connsiteY0" fmla="*/ 563146 h 668510"/>
                    <a:gd name="connsiteX1" fmla="*/ 1209362 w 1209362"/>
                    <a:gd name="connsiteY1" fmla="*/ 0 h 668510"/>
                    <a:gd name="connsiteX0" fmla="*/ 0 w 1209362"/>
                    <a:gd name="connsiteY0" fmla="*/ 563146 h 670897"/>
                    <a:gd name="connsiteX1" fmla="*/ 1209362 w 1209362"/>
                    <a:gd name="connsiteY1" fmla="*/ 0 h 670897"/>
                    <a:gd name="connsiteX0" fmla="*/ 0 w 1209362"/>
                    <a:gd name="connsiteY0" fmla="*/ 563146 h 673719"/>
                    <a:gd name="connsiteX1" fmla="*/ 1209362 w 1209362"/>
                    <a:gd name="connsiteY1" fmla="*/ 0 h 673719"/>
                    <a:gd name="connsiteX0" fmla="*/ 0 w 1209362"/>
                    <a:gd name="connsiteY0" fmla="*/ 563146 h 672119"/>
                    <a:gd name="connsiteX1" fmla="*/ 1209362 w 1209362"/>
                    <a:gd name="connsiteY1" fmla="*/ 0 h 672119"/>
                    <a:gd name="connsiteX0" fmla="*/ 0 w 1208072"/>
                    <a:gd name="connsiteY0" fmla="*/ 552575 h 663815"/>
                    <a:gd name="connsiteX1" fmla="*/ 1208072 w 1208072"/>
                    <a:gd name="connsiteY1" fmla="*/ 0 h 663815"/>
                    <a:gd name="connsiteX0" fmla="*/ 0 w 1208072"/>
                    <a:gd name="connsiteY0" fmla="*/ 552575 h 665075"/>
                    <a:gd name="connsiteX1" fmla="*/ 1208072 w 1208072"/>
                    <a:gd name="connsiteY1" fmla="*/ 0 h 665075"/>
                    <a:gd name="connsiteX0" fmla="*/ 0 w 1210081"/>
                    <a:gd name="connsiteY0" fmla="*/ 542673 h 657393"/>
                    <a:gd name="connsiteX1" fmla="*/ 1210081 w 1210081"/>
                    <a:gd name="connsiteY1" fmla="*/ 0 h 657393"/>
                    <a:gd name="connsiteX0" fmla="*/ 0 w 1211708"/>
                    <a:gd name="connsiteY0" fmla="*/ 670143 h 760619"/>
                    <a:gd name="connsiteX1" fmla="*/ 1211708 w 1211708"/>
                    <a:gd name="connsiteY1" fmla="*/ 0 h 760619"/>
                    <a:gd name="connsiteX0" fmla="*/ 0 w 1211708"/>
                    <a:gd name="connsiteY0" fmla="*/ 670143 h 773488"/>
                    <a:gd name="connsiteX1" fmla="*/ 1211708 w 1211708"/>
                    <a:gd name="connsiteY1" fmla="*/ 0 h 773488"/>
                    <a:gd name="connsiteX0" fmla="*/ 0 w 1211708"/>
                    <a:gd name="connsiteY0" fmla="*/ 670143 h 777134"/>
                    <a:gd name="connsiteX1" fmla="*/ 1211708 w 1211708"/>
                    <a:gd name="connsiteY1" fmla="*/ 0 h 777134"/>
                    <a:gd name="connsiteX0" fmla="*/ 0 w 1211708"/>
                    <a:gd name="connsiteY0" fmla="*/ 670143 h 773828"/>
                    <a:gd name="connsiteX1" fmla="*/ 1211708 w 1211708"/>
                    <a:gd name="connsiteY1" fmla="*/ 0 h 773828"/>
                    <a:gd name="connsiteX0" fmla="*/ 0 w 1211708"/>
                    <a:gd name="connsiteY0" fmla="*/ 670143 h 774840"/>
                    <a:gd name="connsiteX1" fmla="*/ 1211708 w 1211708"/>
                    <a:gd name="connsiteY1" fmla="*/ 0 h 774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708" h="774840">
                      <a:moveTo>
                        <a:pt x="0" y="670143"/>
                      </a:moveTo>
                      <a:cubicBezTo>
                        <a:pt x="430194" y="912138"/>
                        <a:pt x="1192802" y="752948"/>
                        <a:pt x="1211708" y="0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6F19AA43-3E9A-C383-0686-9EC13C7A17E4}"/>
                    </a:ext>
                  </a:extLst>
                </p:cNvPr>
                <p:cNvSpPr/>
                <p:nvPr/>
              </p:nvSpPr>
              <p:spPr>
                <a:xfrm rot="19588166">
                  <a:off x="13273655" y="8166944"/>
                  <a:ext cx="66435" cy="53336"/>
                </a:xfrm>
                <a:custGeom>
                  <a:avLst/>
                  <a:gdLst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190500"/>
                    <a:gd name="connsiteX1" fmla="*/ 633413 w 633413"/>
                    <a:gd name="connsiteY1" fmla="*/ 0 h 190500"/>
                    <a:gd name="connsiteX0" fmla="*/ 0 w 633413"/>
                    <a:gd name="connsiteY0" fmla="*/ 190500 h 214084"/>
                    <a:gd name="connsiteX1" fmla="*/ 633413 w 633413"/>
                    <a:gd name="connsiteY1" fmla="*/ 0 h 214084"/>
                    <a:gd name="connsiteX0" fmla="*/ 0 w 635794"/>
                    <a:gd name="connsiteY0" fmla="*/ 197644 h 218785"/>
                    <a:gd name="connsiteX1" fmla="*/ 635794 w 635794"/>
                    <a:gd name="connsiteY1" fmla="*/ 0 h 218785"/>
                    <a:gd name="connsiteX0" fmla="*/ 0 w 635794"/>
                    <a:gd name="connsiteY0" fmla="*/ 197644 h 206602"/>
                    <a:gd name="connsiteX1" fmla="*/ 635794 w 635794"/>
                    <a:gd name="connsiteY1" fmla="*/ 0 h 206602"/>
                    <a:gd name="connsiteX0" fmla="*/ 0 w 635794"/>
                    <a:gd name="connsiteY0" fmla="*/ 197644 h 208710"/>
                    <a:gd name="connsiteX1" fmla="*/ 635794 w 635794"/>
                    <a:gd name="connsiteY1" fmla="*/ 0 h 208710"/>
                    <a:gd name="connsiteX0" fmla="*/ 0 w 635794"/>
                    <a:gd name="connsiteY0" fmla="*/ 197644 h 209172"/>
                    <a:gd name="connsiteX1" fmla="*/ 635794 w 635794"/>
                    <a:gd name="connsiteY1" fmla="*/ 0 h 209172"/>
                    <a:gd name="connsiteX0" fmla="*/ 0 w 635794"/>
                    <a:gd name="connsiteY0" fmla="*/ 197644 h 211667"/>
                    <a:gd name="connsiteX1" fmla="*/ 635794 w 635794"/>
                    <a:gd name="connsiteY1" fmla="*/ 0 h 211667"/>
                    <a:gd name="connsiteX0" fmla="*/ 0 w 635794"/>
                    <a:gd name="connsiteY0" fmla="*/ 197644 h 213306"/>
                    <a:gd name="connsiteX1" fmla="*/ 635794 w 635794"/>
                    <a:gd name="connsiteY1" fmla="*/ 0 h 213306"/>
                    <a:gd name="connsiteX0" fmla="*/ 0 w 596669"/>
                    <a:gd name="connsiteY0" fmla="*/ 254994 h 260261"/>
                    <a:gd name="connsiteX1" fmla="*/ 596669 w 596669"/>
                    <a:gd name="connsiteY1" fmla="*/ 0 h 260261"/>
                    <a:gd name="connsiteX0" fmla="*/ 0 w 601931"/>
                    <a:gd name="connsiteY0" fmla="*/ 262934 h 267500"/>
                    <a:gd name="connsiteX1" fmla="*/ 601931 w 601931"/>
                    <a:gd name="connsiteY1" fmla="*/ 0 h 267500"/>
                    <a:gd name="connsiteX0" fmla="*/ 0 w 593368"/>
                    <a:gd name="connsiteY0" fmla="*/ 254324 h 259656"/>
                    <a:gd name="connsiteX1" fmla="*/ 593368 w 593368"/>
                    <a:gd name="connsiteY1" fmla="*/ 0 h 259656"/>
                    <a:gd name="connsiteX0" fmla="*/ 0 w 593368"/>
                    <a:gd name="connsiteY0" fmla="*/ 254324 h 256301"/>
                    <a:gd name="connsiteX1" fmla="*/ 593368 w 593368"/>
                    <a:gd name="connsiteY1" fmla="*/ 0 h 256301"/>
                    <a:gd name="connsiteX0" fmla="*/ 0 w 1311838"/>
                    <a:gd name="connsiteY0" fmla="*/ 0 h 273740"/>
                    <a:gd name="connsiteX1" fmla="*/ 1311838 w 1311838"/>
                    <a:gd name="connsiteY1" fmla="*/ 187493 h 273740"/>
                    <a:gd name="connsiteX0" fmla="*/ 0 w 1311838"/>
                    <a:gd name="connsiteY0" fmla="*/ 0 h 308938"/>
                    <a:gd name="connsiteX1" fmla="*/ 1311838 w 1311838"/>
                    <a:gd name="connsiteY1" fmla="*/ 187493 h 308938"/>
                    <a:gd name="connsiteX0" fmla="*/ 0 w 1311838"/>
                    <a:gd name="connsiteY0" fmla="*/ 0 h 443226"/>
                    <a:gd name="connsiteX1" fmla="*/ 1311838 w 1311838"/>
                    <a:gd name="connsiteY1" fmla="*/ 187493 h 443226"/>
                    <a:gd name="connsiteX0" fmla="*/ 0 w 1309160"/>
                    <a:gd name="connsiteY0" fmla="*/ 0 h 433364"/>
                    <a:gd name="connsiteX1" fmla="*/ 1309160 w 1309160"/>
                    <a:gd name="connsiteY1" fmla="*/ 174291 h 433364"/>
                    <a:gd name="connsiteX0" fmla="*/ 0 w 1309160"/>
                    <a:gd name="connsiteY0" fmla="*/ 0 h 461023"/>
                    <a:gd name="connsiteX1" fmla="*/ 1309160 w 1309160"/>
                    <a:gd name="connsiteY1" fmla="*/ 174291 h 461023"/>
                    <a:gd name="connsiteX0" fmla="*/ 0 w 1309160"/>
                    <a:gd name="connsiteY0" fmla="*/ 0 h 449537"/>
                    <a:gd name="connsiteX1" fmla="*/ 1309160 w 1309160"/>
                    <a:gd name="connsiteY1" fmla="*/ 174291 h 449537"/>
                    <a:gd name="connsiteX0" fmla="*/ 0 w 1309160"/>
                    <a:gd name="connsiteY0" fmla="*/ 0 h 445507"/>
                    <a:gd name="connsiteX1" fmla="*/ 1309160 w 1309160"/>
                    <a:gd name="connsiteY1" fmla="*/ 174291 h 445507"/>
                    <a:gd name="connsiteX0" fmla="*/ 0 w 1309160"/>
                    <a:gd name="connsiteY0" fmla="*/ 0 h 444436"/>
                    <a:gd name="connsiteX1" fmla="*/ 1309160 w 1309160"/>
                    <a:gd name="connsiteY1" fmla="*/ 174291 h 444436"/>
                    <a:gd name="connsiteX0" fmla="*/ 0 w 1309160"/>
                    <a:gd name="connsiteY0" fmla="*/ 0 h 448577"/>
                    <a:gd name="connsiteX1" fmla="*/ 1309160 w 1309160"/>
                    <a:gd name="connsiteY1" fmla="*/ 174291 h 448577"/>
                    <a:gd name="connsiteX0" fmla="*/ 0 w 1309160"/>
                    <a:gd name="connsiteY0" fmla="*/ 0 h 442428"/>
                    <a:gd name="connsiteX1" fmla="*/ 1309160 w 1309160"/>
                    <a:gd name="connsiteY1" fmla="*/ 174291 h 442428"/>
                    <a:gd name="connsiteX0" fmla="*/ 0 w 1309160"/>
                    <a:gd name="connsiteY0" fmla="*/ 0 h 439048"/>
                    <a:gd name="connsiteX1" fmla="*/ 1309160 w 1309160"/>
                    <a:gd name="connsiteY1" fmla="*/ 174291 h 439048"/>
                    <a:gd name="connsiteX0" fmla="*/ 0 w 1309160"/>
                    <a:gd name="connsiteY0" fmla="*/ 0 h 441334"/>
                    <a:gd name="connsiteX1" fmla="*/ 1309160 w 1309160"/>
                    <a:gd name="connsiteY1" fmla="*/ 174291 h 441334"/>
                    <a:gd name="connsiteX0" fmla="*/ 0 w 1444261"/>
                    <a:gd name="connsiteY0" fmla="*/ 404633 h 545042"/>
                    <a:gd name="connsiteX1" fmla="*/ 1444261 w 1444261"/>
                    <a:gd name="connsiteY1" fmla="*/ 0 h 545042"/>
                    <a:gd name="connsiteX0" fmla="*/ 0 w 1059556"/>
                    <a:gd name="connsiteY0" fmla="*/ 759542 h 837779"/>
                    <a:gd name="connsiteX1" fmla="*/ 1059556 w 1059556"/>
                    <a:gd name="connsiteY1" fmla="*/ 0 h 837779"/>
                    <a:gd name="connsiteX0" fmla="*/ 0 w 1059556"/>
                    <a:gd name="connsiteY0" fmla="*/ 759542 h 767469"/>
                    <a:gd name="connsiteX1" fmla="*/ 1059556 w 1059556"/>
                    <a:gd name="connsiteY1" fmla="*/ 0 h 767469"/>
                    <a:gd name="connsiteX0" fmla="*/ 0 w 1084389"/>
                    <a:gd name="connsiteY0" fmla="*/ 759542 h 772548"/>
                    <a:gd name="connsiteX1" fmla="*/ 1059556 w 1084389"/>
                    <a:gd name="connsiteY1" fmla="*/ 0 h 772548"/>
                    <a:gd name="connsiteX0" fmla="*/ 0 w 1086449"/>
                    <a:gd name="connsiteY0" fmla="*/ 759542 h 857903"/>
                    <a:gd name="connsiteX1" fmla="*/ 1059556 w 1086449"/>
                    <a:gd name="connsiteY1" fmla="*/ 0 h 857903"/>
                    <a:gd name="connsiteX0" fmla="*/ 0 w 1100053"/>
                    <a:gd name="connsiteY0" fmla="*/ 724577 h 828233"/>
                    <a:gd name="connsiteX1" fmla="*/ 1073521 w 1100053"/>
                    <a:gd name="connsiteY1" fmla="*/ 0 h 828233"/>
                    <a:gd name="connsiteX0" fmla="*/ 0 w 1100498"/>
                    <a:gd name="connsiteY0" fmla="*/ 724577 h 818743"/>
                    <a:gd name="connsiteX1" fmla="*/ 1073521 w 1100498"/>
                    <a:gd name="connsiteY1" fmla="*/ 0 h 818743"/>
                    <a:gd name="connsiteX0" fmla="*/ 0 w 1138514"/>
                    <a:gd name="connsiteY0" fmla="*/ 710155 h 806580"/>
                    <a:gd name="connsiteX1" fmla="*/ 1112528 w 1138514"/>
                    <a:gd name="connsiteY1" fmla="*/ 0 h 806580"/>
                    <a:gd name="connsiteX0" fmla="*/ 0 w 1127992"/>
                    <a:gd name="connsiteY0" fmla="*/ 710155 h 799760"/>
                    <a:gd name="connsiteX1" fmla="*/ 1112528 w 1127992"/>
                    <a:gd name="connsiteY1" fmla="*/ 0 h 799760"/>
                    <a:gd name="connsiteX0" fmla="*/ 0 w 1134338"/>
                    <a:gd name="connsiteY0" fmla="*/ 710155 h 797653"/>
                    <a:gd name="connsiteX1" fmla="*/ 1112528 w 1134338"/>
                    <a:gd name="connsiteY1" fmla="*/ 0 h 797653"/>
                    <a:gd name="connsiteX0" fmla="*/ 0 w 1137687"/>
                    <a:gd name="connsiteY0" fmla="*/ 710155 h 792383"/>
                    <a:gd name="connsiteX1" fmla="*/ 1112528 w 1137687"/>
                    <a:gd name="connsiteY1" fmla="*/ 0 h 792383"/>
                    <a:gd name="connsiteX0" fmla="*/ 0 w 1131269"/>
                    <a:gd name="connsiteY0" fmla="*/ 700231 h 783707"/>
                    <a:gd name="connsiteX1" fmla="*/ 1105952 w 1131269"/>
                    <a:gd name="connsiteY1" fmla="*/ 0 h 783707"/>
                    <a:gd name="connsiteX0" fmla="*/ 0 w 1130713"/>
                    <a:gd name="connsiteY0" fmla="*/ 700231 h 800428"/>
                    <a:gd name="connsiteX1" fmla="*/ 1105952 w 1130713"/>
                    <a:gd name="connsiteY1" fmla="*/ 0 h 800428"/>
                    <a:gd name="connsiteX0" fmla="*/ 0 w 1128167"/>
                    <a:gd name="connsiteY0" fmla="*/ 687675 h 789618"/>
                    <a:gd name="connsiteX1" fmla="*/ 1103346 w 1128167"/>
                    <a:gd name="connsiteY1" fmla="*/ 0 h 789618"/>
                    <a:gd name="connsiteX0" fmla="*/ 0 w 1133354"/>
                    <a:gd name="connsiteY0" fmla="*/ 678444 h 781705"/>
                    <a:gd name="connsiteX1" fmla="*/ 1108655 w 1133354"/>
                    <a:gd name="connsiteY1" fmla="*/ 0 h 781705"/>
                    <a:gd name="connsiteX0" fmla="*/ 0 w 1133635"/>
                    <a:gd name="connsiteY0" fmla="*/ 678444 h 772122"/>
                    <a:gd name="connsiteX1" fmla="*/ 1108655 w 1133635"/>
                    <a:gd name="connsiteY1" fmla="*/ 0 h 772122"/>
                    <a:gd name="connsiteX0" fmla="*/ 0 w 1106610"/>
                    <a:gd name="connsiteY0" fmla="*/ 662517 h 758462"/>
                    <a:gd name="connsiteX1" fmla="*/ 1080961 w 1106610"/>
                    <a:gd name="connsiteY1" fmla="*/ 0 h 758462"/>
                    <a:gd name="connsiteX0" fmla="*/ 0 w 1100735"/>
                    <a:gd name="connsiteY0" fmla="*/ 662517 h 754763"/>
                    <a:gd name="connsiteX1" fmla="*/ 1080961 w 1100735"/>
                    <a:gd name="connsiteY1" fmla="*/ 0 h 754763"/>
                    <a:gd name="connsiteX0" fmla="*/ 0 w 1087588"/>
                    <a:gd name="connsiteY0" fmla="*/ 662517 h 763830"/>
                    <a:gd name="connsiteX1" fmla="*/ 1080961 w 1087588"/>
                    <a:gd name="connsiteY1" fmla="*/ 0 h 763830"/>
                    <a:gd name="connsiteX0" fmla="*/ 0 w 1091674"/>
                    <a:gd name="connsiteY0" fmla="*/ 662517 h 763072"/>
                    <a:gd name="connsiteX1" fmla="*/ 1080961 w 1091674"/>
                    <a:gd name="connsiteY1" fmla="*/ 0 h 763072"/>
                    <a:gd name="connsiteX0" fmla="*/ 0 w 1089657"/>
                    <a:gd name="connsiteY0" fmla="*/ 662517 h 770307"/>
                    <a:gd name="connsiteX1" fmla="*/ 1080961 w 1089657"/>
                    <a:gd name="connsiteY1" fmla="*/ 0 h 770307"/>
                    <a:gd name="connsiteX0" fmla="*/ 0 w 1118056"/>
                    <a:gd name="connsiteY0" fmla="*/ 563530 h 690989"/>
                    <a:gd name="connsiteX1" fmla="*/ 1109635 w 1118056"/>
                    <a:gd name="connsiteY1" fmla="*/ 0 h 690989"/>
                    <a:gd name="connsiteX0" fmla="*/ 0 w 1118277"/>
                    <a:gd name="connsiteY0" fmla="*/ 563530 h 667600"/>
                    <a:gd name="connsiteX1" fmla="*/ 1109635 w 1118277"/>
                    <a:gd name="connsiteY1" fmla="*/ 0 h 667600"/>
                    <a:gd name="connsiteX0" fmla="*/ 0 w 1098791"/>
                    <a:gd name="connsiteY0" fmla="*/ 516584 h 631811"/>
                    <a:gd name="connsiteX1" fmla="*/ 1089953 w 1098791"/>
                    <a:gd name="connsiteY1" fmla="*/ 0 h 631811"/>
                    <a:gd name="connsiteX0" fmla="*/ 0 w 1089953"/>
                    <a:gd name="connsiteY0" fmla="*/ 516584 h 611980"/>
                    <a:gd name="connsiteX1" fmla="*/ 1089953 w 1089953"/>
                    <a:gd name="connsiteY1" fmla="*/ 0 h 611980"/>
                    <a:gd name="connsiteX0" fmla="*/ 0 w 1089953"/>
                    <a:gd name="connsiteY0" fmla="*/ 516584 h 613620"/>
                    <a:gd name="connsiteX1" fmla="*/ 1089953 w 1089953"/>
                    <a:gd name="connsiteY1" fmla="*/ 0 h 613620"/>
                    <a:gd name="connsiteX0" fmla="*/ 0 w 1089953"/>
                    <a:gd name="connsiteY0" fmla="*/ 516584 h 615178"/>
                    <a:gd name="connsiteX1" fmla="*/ 1089953 w 1089953"/>
                    <a:gd name="connsiteY1" fmla="*/ 0 h 615178"/>
                    <a:gd name="connsiteX0" fmla="*/ 0 w 1083998"/>
                    <a:gd name="connsiteY0" fmla="*/ 520529 h 618302"/>
                    <a:gd name="connsiteX1" fmla="*/ 1083998 w 1083998"/>
                    <a:gd name="connsiteY1" fmla="*/ 0 h 618302"/>
                    <a:gd name="connsiteX0" fmla="*/ 0 w 1083998"/>
                    <a:gd name="connsiteY0" fmla="*/ 520529 h 619382"/>
                    <a:gd name="connsiteX1" fmla="*/ 1083998 w 1083998"/>
                    <a:gd name="connsiteY1" fmla="*/ 0 h 619382"/>
                    <a:gd name="connsiteX0" fmla="*/ 0 w 1083998"/>
                    <a:gd name="connsiteY0" fmla="*/ 520529 h 620111"/>
                    <a:gd name="connsiteX1" fmla="*/ 1083998 w 1083998"/>
                    <a:gd name="connsiteY1" fmla="*/ 0 h 620111"/>
                    <a:gd name="connsiteX0" fmla="*/ 0 w 1080029"/>
                    <a:gd name="connsiteY0" fmla="*/ 523160 h 622188"/>
                    <a:gd name="connsiteX1" fmla="*/ 1080029 w 1080029"/>
                    <a:gd name="connsiteY1" fmla="*/ 0 h 622188"/>
                    <a:gd name="connsiteX0" fmla="*/ 0 w 1066876"/>
                    <a:gd name="connsiteY0" fmla="*/ 503309 h 606639"/>
                    <a:gd name="connsiteX1" fmla="*/ 1066876 w 1066876"/>
                    <a:gd name="connsiteY1" fmla="*/ 0 h 606639"/>
                    <a:gd name="connsiteX0" fmla="*/ 0 w 1066876"/>
                    <a:gd name="connsiteY0" fmla="*/ 503309 h 601285"/>
                    <a:gd name="connsiteX1" fmla="*/ 1066876 w 1066876"/>
                    <a:gd name="connsiteY1" fmla="*/ 0 h 601285"/>
                    <a:gd name="connsiteX0" fmla="*/ 0 w 1066876"/>
                    <a:gd name="connsiteY0" fmla="*/ 503309 h 602010"/>
                    <a:gd name="connsiteX1" fmla="*/ 1066876 w 1066876"/>
                    <a:gd name="connsiteY1" fmla="*/ 0 h 602010"/>
                    <a:gd name="connsiteX0" fmla="*/ 0 w 1062930"/>
                    <a:gd name="connsiteY0" fmla="*/ 497353 h 597319"/>
                    <a:gd name="connsiteX1" fmla="*/ 1062930 w 1062930"/>
                    <a:gd name="connsiteY1" fmla="*/ 0 h 597319"/>
                    <a:gd name="connsiteX0" fmla="*/ 0 w 1034304"/>
                    <a:gd name="connsiteY0" fmla="*/ 816267 h 872946"/>
                    <a:gd name="connsiteX1" fmla="*/ 1034304 w 1034304"/>
                    <a:gd name="connsiteY1" fmla="*/ 0 h 872946"/>
                    <a:gd name="connsiteX0" fmla="*/ 0 w 1034304"/>
                    <a:gd name="connsiteY0" fmla="*/ 820557 h 849348"/>
                    <a:gd name="connsiteX1" fmla="*/ 1034304 w 1034304"/>
                    <a:gd name="connsiteY1" fmla="*/ 4290 h 849348"/>
                    <a:gd name="connsiteX0" fmla="*/ 0 w 162807"/>
                    <a:gd name="connsiteY0" fmla="*/ 7011 h 90567"/>
                    <a:gd name="connsiteX1" fmla="*/ 148302 w 162807"/>
                    <a:gd name="connsiteY1" fmla="*/ 14801 h 90567"/>
                    <a:gd name="connsiteX0" fmla="*/ 34953 w 183255"/>
                    <a:gd name="connsiteY0" fmla="*/ 19650 h 35274"/>
                    <a:gd name="connsiteX1" fmla="*/ 183255 w 183255"/>
                    <a:gd name="connsiteY1" fmla="*/ 27440 h 35274"/>
                    <a:gd name="connsiteX0" fmla="*/ 78040 w 145101"/>
                    <a:gd name="connsiteY0" fmla="*/ 21696 h 37088"/>
                    <a:gd name="connsiteX1" fmla="*/ 145101 w 145101"/>
                    <a:gd name="connsiteY1" fmla="*/ 27071 h 37088"/>
                    <a:gd name="connsiteX0" fmla="*/ 3764 w 70825"/>
                    <a:gd name="connsiteY0" fmla="*/ 0 h 52472"/>
                    <a:gd name="connsiteX1" fmla="*/ 70825 w 70825"/>
                    <a:gd name="connsiteY1" fmla="*/ 5375 h 52472"/>
                    <a:gd name="connsiteX0" fmla="*/ 3433 w 80395"/>
                    <a:gd name="connsiteY0" fmla="*/ 0 h 51341"/>
                    <a:gd name="connsiteX1" fmla="*/ 80395 w 80395"/>
                    <a:gd name="connsiteY1" fmla="*/ 3366 h 51341"/>
                    <a:gd name="connsiteX0" fmla="*/ 3558 w 76551"/>
                    <a:gd name="connsiteY0" fmla="*/ 0 h 49895"/>
                    <a:gd name="connsiteX1" fmla="*/ 76551 w 76551"/>
                    <a:gd name="connsiteY1" fmla="*/ 736 h 49895"/>
                    <a:gd name="connsiteX0" fmla="*/ 1716 w 74709"/>
                    <a:gd name="connsiteY0" fmla="*/ 0 h 51772"/>
                    <a:gd name="connsiteX1" fmla="*/ 74709 w 74709"/>
                    <a:gd name="connsiteY1" fmla="*/ 736 h 51772"/>
                    <a:gd name="connsiteX0" fmla="*/ 1412 w 94972"/>
                    <a:gd name="connsiteY0" fmla="*/ 0 h 72361"/>
                    <a:gd name="connsiteX1" fmla="*/ 94972 w 94972"/>
                    <a:gd name="connsiteY1" fmla="*/ 34362 h 72361"/>
                    <a:gd name="connsiteX0" fmla="*/ 2039 w 59893"/>
                    <a:gd name="connsiteY0" fmla="*/ 0 h 62444"/>
                    <a:gd name="connsiteX1" fmla="*/ 59893 w 59893"/>
                    <a:gd name="connsiteY1" fmla="*/ 19271 h 62444"/>
                    <a:gd name="connsiteX0" fmla="*/ 0 w 57854"/>
                    <a:gd name="connsiteY0" fmla="*/ 23701 h 60921"/>
                    <a:gd name="connsiteX1" fmla="*/ 57854 w 57854"/>
                    <a:gd name="connsiteY1" fmla="*/ 42972 h 60921"/>
                    <a:gd name="connsiteX0" fmla="*/ 0 w 64925"/>
                    <a:gd name="connsiteY0" fmla="*/ 50042 h 69313"/>
                    <a:gd name="connsiteX1" fmla="*/ 57854 w 64925"/>
                    <a:gd name="connsiteY1" fmla="*/ 69313 h 69313"/>
                    <a:gd name="connsiteX0" fmla="*/ 0 w 67956"/>
                    <a:gd name="connsiteY0" fmla="*/ 53702 h 63718"/>
                    <a:gd name="connsiteX1" fmla="*/ 61131 w 67956"/>
                    <a:gd name="connsiteY1" fmla="*/ 63718 h 63718"/>
                    <a:gd name="connsiteX0" fmla="*/ 863 w 67235"/>
                    <a:gd name="connsiteY0" fmla="*/ 44354 h 54370"/>
                    <a:gd name="connsiteX1" fmla="*/ 61994 w 67235"/>
                    <a:gd name="connsiteY1" fmla="*/ 54370 h 54370"/>
                    <a:gd name="connsiteX0" fmla="*/ 918 w 65496"/>
                    <a:gd name="connsiteY0" fmla="*/ 40906 h 50922"/>
                    <a:gd name="connsiteX1" fmla="*/ 62049 w 65496"/>
                    <a:gd name="connsiteY1" fmla="*/ 50922 h 50922"/>
                    <a:gd name="connsiteX0" fmla="*/ 912 w 66162"/>
                    <a:gd name="connsiteY0" fmla="*/ 36183 h 58085"/>
                    <a:gd name="connsiteX1" fmla="*/ 62737 w 66162"/>
                    <a:gd name="connsiteY1" fmla="*/ 58085 h 58085"/>
                    <a:gd name="connsiteX0" fmla="*/ 0 w 65747"/>
                    <a:gd name="connsiteY0" fmla="*/ 34505 h 56407"/>
                    <a:gd name="connsiteX1" fmla="*/ 61825 w 65747"/>
                    <a:gd name="connsiteY1" fmla="*/ 56407 h 56407"/>
                    <a:gd name="connsiteX0" fmla="*/ 0 w 66435"/>
                    <a:gd name="connsiteY0" fmla="*/ 31434 h 53336"/>
                    <a:gd name="connsiteX1" fmla="*/ 61825 w 66435"/>
                    <a:gd name="connsiteY1" fmla="*/ 53336 h 53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435" h="53336">
                      <a:moveTo>
                        <a:pt x="0" y="31434"/>
                      </a:moveTo>
                      <a:cubicBezTo>
                        <a:pt x="18586" y="-19321"/>
                        <a:pt x="84246" y="-6173"/>
                        <a:pt x="61825" y="53336"/>
                      </a:cubicBezTo>
                    </a:path>
                  </a:pathLst>
                </a:custGeom>
                <a:noFill/>
                <a:ln cap="rnd">
                  <a:solidFill>
                    <a:srgbClr val="F89F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61723674-5F10-C3B8-2038-5AF5707F7390}"/>
                    </a:ext>
                  </a:extLst>
                </p:cNvPr>
                <p:cNvGrpSpPr/>
                <p:nvPr/>
              </p:nvGrpSpPr>
              <p:grpSpPr>
                <a:xfrm>
                  <a:off x="13080280" y="7956655"/>
                  <a:ext cx="223842" cy="385976"/>
                  <a:chOff x="13080280" y="7956655"/>
                  <a:chExt cx="223842" cy="385976"/>
                </a:xfrm>
              </p:grpSpPr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9B6D2F15-5220-C9E4-1B57-92EBFB0252F7}"/>
                      </a:ext>
                    </a:extLst>
                  </p:cNvPr>
                  <p:cNvSpPr/>
                  <p:nvPr/>
                </p:nvSpPr>
                <p:spPr>
                  <a:xfrm rot="18637121">
                    <a:off x="13071126" y="7965809"/>
                    <a:ext cx="73864" cy="5555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73703"/>
                      <a:gd name="connsiteY0" fmla="*/ 33659 h 57884"/>
                      <a:gd name="connsiteX1" fmla="*/ 70091 w 73703"/>
                      <a:gd name="connsiteY1" fmla="*/ 57884 h 57884"/>
                      <a:gd name="connsiteX0" fmla="*/ 0 w 73864"/>
                      <a:gd name="connsiteY0" fmla="*/ 31331 h 55556"/>
                      <a:gd name="connsiteX1" fmla="*/ 70091 w 73864"/>
                      <a:gd name="connsiteY1" fmla="*/ 55556 h 555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3864" h="55556">
                        <a:moveTo>
                          <a:pt x="0" y="31331"/>
                        </a:moveTo>
                        <a:cubicBezTo>
                          <a:pt x="8026" y="-21223"/>
                          <a:pt x="92512" y="-3953"/>
                          <a:pt x="70091" y="5555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F5923691-BA80-994F-1774-AF4219DD477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40286" y="8013258"/>
                    <a:ext cx="47697" cy="29967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321 w 197363"/>
                      <a:gd name="connsiteY0" fmla="*/ 28080 h 28080"/>
                      <a:gd name="connsiteX1" fmla="*/ 197359 w 197363"/>
                      <a:gd name="connsiteY1" fmla="*/ 0 h 28080"/>
                      <a:gd name="connsiteX0" fmla="*/ -2 w 197045"/>
                      <a:gd name="connsiteY0" fmla="*/ 28080 h 28080"/>
                      <a:gd name="connsiteX1" fmla="*/ 197036 w 197045"/>
                      <a:gd name="connsiteY1" fmla="*/ 0 h 28080"/>
                      <a:gd name="connsiteX0" fmla="*/ -2 w 207488"/>
                      <a:gd name="connsiteY0" fmla="*/ 28080 h 28080"/>
                      <a:gd name="connsiteX1" fmla="*/ 197036 w 207488"/>
                      <a:gd name="connsiteY1" fmla="*/ 0 h 28080"/>
                      <a:gd name="connsiteX0" fmla="*/ -2 w 210359"/>
                      <a:gd name="connsiteY0" fmla="*/ 28080 h 28080"/>
                      <a:gd name="connsiteX1" fmla="*/ 197036 w 210359"/>
                      <a:gd name="connsiteY1" fmla="*/ 0 h 28080"/>
                      <a:gd name="connsiteX0" fmla="*/ -2 w 215377"/>
                      <a:gd name="connsiteY0" fmla="*/ 28080 h 28080"/>
                      <a:gd name="connsiteX1" fmla="*/ 197036 w 215377"/>
                      <a:gd name="connsiteY1" fmla="*/ 0 h 28080"/>
                      <a:gd name="connsiteX0" fmla="*/ -2 w 248550"/>
                      <a:gd name="connsiteY0" fmla="*/ 28080 h 28080"/>
                      <a:gd name="connsiteX1" fmla="*/ 197036 w 248550"/>
                      <a:gd name="connsiteY1" fmla="*/ 0 h 28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8550" h="28080">
                        <a:moveTo>
                          <a:pt x="-2" y="28080"/>
                        </a:moveTo>
                        <a:cubicBezTo>
                          <a:pt x="175736" y="21588"/>
                          <a:pt x="333197" y="8038"/>
                          <a:pt x="19703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894D9B7E-99B1-A390-490A-F148DFB7379C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178352" y="7978109"/>
                    <a:ext cx="1919" cy="106721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092" h="10000">
                        <a:moveTo>
                          <a:pt x="1727" y="10000"/>
                        </a:moveTo>
                        <a:cubicBezTo>
                          <a:pt x="-4113" y="6920"/>
                          <a:pt x="6783" y="3217"/>
                          <a:pt x="605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5479D2DA-7563-8D39-5389-CC050AD2AF2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63733" y="8212026"/>
                    <a:ext cx="40389" cy="837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  <a:gd name="connsiteX0" fmla="*/ 0 w 232191"/>
                      <a:gd name="connsiteY0" fmla="*/ 799265 h 882884"/>
                      <a:gd name="connsiteX1" fmla="*/ 146054 w 232191"/>
                      <a:gd name="connsiteY1" fmla="*/ 0 h 882884"/>
                      <a:gd name="connsiteX0" fmla="*/ 0 w 146054"/>
                      <a:gd name="connsiteY0" fmla="*/ 799265 h 799265"/>
                      <a:gd name="connsiteX1" fmla="*/ 146054 w 146054"/>
                      <a:gd name="connsiteY1" fmla="*/ 0 h 799265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0 w 151339"/>
                      <a:gd name="connsiteY0" fmla="*/ 798620 h 798620"/>
                      <a:gd name="connsiteX1" fmla="*/ 151339 w 151339"/>
                      <a:gd name="connsiteY1" fmla="*/ 0 h 798620"/>
                      <a:gd name="connsiteX0" fmla="*/ 3542 w 12129"/>
                      <a:gd name="connsiteY0" fmla="*/ 106721 h 321864"/>
                      <a:gd name="connsiteX1" fmla="*/ 4906 w 12129"/>
                      <a:gd name="connsiteY1" fmla="*/ 0 h 321864"/>
                      <a:gd name="connsiteX0" fmla="*/ 0 w 12541"/>
                      <a:gd name="connsiteY0" fmla="*/ 106721 h 106721"/>
                      <a:gd name="connsiteX1" fmla="*/ 1364 w 12541"/>
                      <a:gd name="connsiteY1" fmla="*/ 0 h 106721"/>
                      <a:gd name="connsiteX0" fmla="*/ 0 w 3818"/>
                      <a:gd name="connsiteY0" fmla="*/ 106721 h 106721"/>
                      <a:gd name="connsiteX1" fmla="*/ 1364 w 3818"/>
                      <a:gd name="connsiteY1" fmla="*/ 0 h 106721"/>
                      <a:gd name="connsiteX0" fmla="*/ 0 w 9358"/>
                      <a:gd name="connsiteY0" fmla="*/ 10000 h 10000"/>
                      <a:gd name="connsiteX1" fmla="*/ 3573 w 9358"/>
                      <a:gd name="connsiteY1" fmla="*/ 0 h 10000"/>
                      <a:gd name="connsiteX0" fmla="*/ 0 w 8816"/>
                      <a:gd name="connsiteY0" fmla="*/ 10000 h 10000"/>
                      <a:gd name="connsiteX1" fmla="*/ 3818 w 8816"/>
                      <a:gd name="connsiteY1" fmla="*/ 0 h 10000"/>
                      <a:gd name="connsiteX0" fmla="*/ 0 w 10000"/>
                      <a:gd name="connsiteY0" fmla="*/ 10000 h 10000"/>
                      <a:gd name="connsiteX1" fmla="*/ 4331 w 10000"/>
                      <a:gd name="connsiteY1" fmla="*/ 0 h 10000"/>
                      <a:gd name="connsiteX0" fmla="*/ 0 w 10032"/>
                      <a:gd name="connsiteY0" fmla="*/ 10000 h 10000"/>
                      <a:gd name="connsiteX1" fmla="*/ 4331 w 10032"/>
                      <a:gd name="connsiteY1" fmla="*/ 0 h 10000"/>
                      <a:gd name="connsiteX0" fmla="*/ 1727 w 6092"/>
                      <a:gd name="connsiteY0" fmla="*/ 10000 h 10000"/>
                      <a:gd name="connsiteX1" fmla="*/ 6058 w 6092"/>
                      <a:gd name="connsiteY1" fmla="*/ 0 h 10000"/>
                      <a:gd name="connsiteX0" fmla="*/ 177 w 372314"/>
                      <a:gd name="connsiteY0" fmla="*/ 8595 h 8595"/>
                      <a:gd name="connsiteX1" fmla="*/ 372312 w 372314"/>
                      <a:gd name="connsiteY1" fmla="*/ 0 h 8595"/>
                      <a:gd name="connsiteX0" fmla="*/ 9 w 5391"/>
                      <a:gd name="connsiteY0" fmla="*/ 7398 h 7398"/>
                      <a:gd name="connsiteX1" fmla="*/ 5391 w 5391"/>
                      <a:gd name="connsiteY1" fmla="*/ 0 h 7398"/>
                      <a:gd name="connsiteX0" fmla="*/ 0 w 9983"/>
                      <a:gd name="connsiteY0" fmla="*/ 10000 h 10000"/>
                      <a:gd name="connsiteX1" fmla="*/ 9983 w 9983"/>
                      <a:gd name="connsiteY1" fmla="*/ 0 h 10000"/>
                      <a:gd name="connsiteX0" fmla="*/ 0 w 7935"/>
                      <a:gd name="connsiteY0" fmla="*/ 10775 h 10775"/>
                      <a:gd name="connsiteX1" fmla="*/ 7935 w 7935"/>
                      <a:gd name="connsiteY1" fmla="*/ 0 h 10775"/>
                      <a:gd name="connsiteX0" fmla="*/ 0 w 10000"/>
                      <a:gd name="connsiteY0" fmla="*/ 10000 h 10000"/>
                      <a:gd name="connsiteX1" fmla="*/ 10000 w 10000"/>
                      <a:gd name="connsiteY1" fmla="*/ 0 h 10000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  <a:gd name="connsiteX0" fmla="*/ 0 w 13237"/>
                      <a:gd name="connsiteY0" fmla="*/ 11449 h 11449"/>
                      <a:gd name="connsiteX1" fmla="*/ 13237 w 13237"/>
                      <a:gd name="connsiteY1" fmla="*/ 0 h 114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237" h="11449">
                        <a:moveTo>
                          <a:pt x="0" y="11449"/>
                        </a:moveTo>
                        <a:cubicBezTo>
                          <a:pt x="3518" y="8485"/>
                          <a:pt x="10481" y="2350"/>
                          <a:pt x="13237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0AAA46E6-0021-7EF8-D3D9-0F2C1CED8FF4}"/>
                      </a:ext>
                    </a:extLst>
                  </p:cNvPr>
                  <p:cNvSpPr/>
                  <p:nvPr/>
                </p:nvSpPr>
                <p:spPr>
                  <a:xfrm rot="21237591">
                    <a:off x="13229487" y="8291861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6E6EBD-E85B-7D40-987D-91C4BCFBD542}"/>
              </a:ext>
            </a:extLst>
          </p:cNvPr>
          <p:cNvGrpSpPr/>
          <p:nvPr/>
        </p:nvGrpSpPr>
        <p:grpSpPr>
          <a:xfrm>
            <a:off x="12298720" y="7208122"/>
            <a:ext cx="2764856" cy="2282976"/>
            <a:chOff x="11728683" y="7530702"/>
            <a:chExt cx="2764856" cy="2282976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ED4DB53-35CF-456D-4244-91050D8A44CB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24EC0DF-4B6D-E0D7-EAC4-E3252FB1AFE9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3950507-B6F0-6418-6568-FAEFA74E0A7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66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1430</TotalTime>
  <Words>617</Words>
  <Application>Microsoft Office PowerPoint</Application>
  <PresentationFormat>Custom</PresentationFormat>
  <Paragraphs>117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799</cp:revision>
  <dcterms:created xsi:type="dcterms:W3CDTF">2025-02-13T06:11:16Z</dcterms:created>
  <dcterms:modified xsi:type="dcterms:W3CDTF">2025-03-12T22:14:25Z</dcterms:modified>
</cp:coreProperties>
</file>